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Bebas Neue"/>
      <p:regular r:id="rId18"/>
    </p:embeddedFont>
    <p:embeddedFont>
      <p:font typeface="Outfit"/>
      <p:regular r:id="rId19"/>
      <p:bold r:id="rId20"/>
    </p:embeddedFont>
    <p:embeddedFont>
      <p:font typeface="Russo One"/>
      <p:regular r:id="rId21"/>
    </p:embeddedFont>
    <p:embeddedFont>
      <p:font typeface="PT Sa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Outfit-bold.fntdata"/><Relationship Id="rId22" Type="http://schemas.openxmlformats.org/officeDocument/2006/relationships/font" Target="fonts/PTSans-regular.fntdata"/><Relationship Id="rId21" Type="http://schemas.openxmlformats.org/officeDocument/2006/relationships/font" Target="fonts/RussoOne-regular.fntdata"/><Relationship Id="rId24" Type="http://schemas.openxmlformats.org/officeDocument/2006/relationships/font" Target="fonts/PTSans-italic.fntdata"/><Relationship Id="rId23" Type="http://schemas.openxmlformats.org/officeDocument/2006/relationships/font" Target="fonts/PTSans-bold.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PTSans-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Outfit-regular.fntdata"/><Relationship Id="rId18" Type="http://schemas.openxmlformats.org/officeDocument/2006/relationships/font" Target="fonts/BebasNeue-regular.fntdata"/></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2078c75ea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2078c75ea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2ea85737e8a_1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2ea85737e8a_1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Infine, abbiamo implementato una funzionalità di seeding. Quando il drone raggiunge un determinato waypoint, </a:t>
            </a:r>
            <a:r>
              <a:rPr lang="en">
                <a:solidFill>
                  <a:schemeClr val="dk1"/>
                </a:solidFill>
              </a:rPr>
              <a:t>viene attivato </a:t>
            </a:r>
            <a:r>
              <a:rPr lang="en"/>
              <a:t>un Blueprint per rilasciare un seme esattamente in quella posizione. Il seme è stato creato tramite Blueprint e dotato di un componente di movimento di tipo proiettile, con la gravità aumentata per garantire una caduta verticale invece che parabolica. Una funzione chiamata Drop Seed è stata sviluppata per gestire il processo di rilascio dei semi da parte dei 3 droni. Ogni drone dispone di un Custom Event, attivato tramite codice Python, che innesca il rilascio del seme al raggiungimento di ogni waypoint.</a:t>
            </a:r>
            <a:endParaRPr sz="850">
              <a:solidFill>
                <a:schemeClr val="dk1"/>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2ea85737e8a_1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2ea85737e8a_1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 name="Shape 1771"/>
        <p:cNvGrpSpPr/>
        <p:nvPr/>
      </p:nvGrpSpPr>
      <p:grpSpPr>
        <a:xfrm>
          <a:off x="0" y="0"/>
          <a:ext cx="0" cy="0"/>
          <a:chOff x="0" y="0"/>
          <a:chExt cx="0" cy="0"/>
        </a:xfrm>
      </p:grpSpPr>
      <p:sp>
        <p:nvSpPr>
          <p:cNvPr id="1772" name="Google Shape;1772;g2ea85737e8a_1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3" name="Google Shape;1773;g2ea85737e8a_1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Abbiamo individuato diverse possibili migliorie da implementare, tra cui: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Conversione delle mappe da Voxel maps a Octomap: </a:t>
            </a:r>
            <a:r>
              <a:rPr lang="en"/>
              <a:t>Questo passaggio consentirebbe una rappresentazione più dettagliata e efficiente dello spazio tridimensionale, evitando l'uso di una mappa bidimensionale. Integrandolo con ROS, migliorerebbe significativamente la gestione dei thread e la comunicazione tra i droni, rendendo il sistema più scalabile e adatto a navigare in ambienti complessi.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L'introduzione di sensori come LIDAR e telecamere migliorerebbe notevolmente la capacità dei droni di rilevare gli ostacoli e ottimizzare il percorso di volo. Questo approccio elimina la necessità di impostare soglie per il rilevamento degli ostacoli, aumentando la robustezza e l'adattabilità del sistema.</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L'integrazione di coordinate GPS migliorerebbe precisione e affidabilità della localizzazione dei droni. </a:t>
            </a:r>
            <a:endParaRPr>
              <a:solidFill>
                <a:schemeClr val="dk1"/>
              </a:solidFill>
            </a:endParaRPr>
          </a:p>
          <a:p>
            <a:pPr indent="0" lvl="0" marL="0" rtl="0" algn="l">
              <a:spcBef>
                <a:spcPts val="0"/>
              </a:spcBef>
              <a:spcAft>
                <a:spcPts val="0"/>
              </a:spcAft>
              <a:buNone/>
            </a:pPr>
            <a:r>
              <a:rPr lang="en">
                <a:solidFill>
                  <a:schemeClr val="dk1"/>
                </a:solidFill>
              </a:rPr>
              <a:t>Ogni drone sarà configurato in modo tale che il suo punto di origine (0,0) corrisponda a una precisa coordinata GPS di partenza. Inoltre, il sistema di mappatura utilizzerà un sistema di georeferenziazione tale che il centroide di ogni cella della mappa sia associato a una posizione GPS conosciuta e specifica. Questo approccio assicura che ogni movimento e ogni dato di localizzazione dei droni siano accuratamente ancorati a coordinate GPS affidabili, facilitando la navigazione precisa e la gestione efficace delle operazioni.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Un'ulteriore miglioramento potrebbe essere l'introduzione di una GUI che permetta all'utente di scegliere i waypoint su una mappa all'avvio del codice. Questa funzionalità renderebbe l'interazione più intuitiva e flessibile, consentendo agli utenti di selezionare visivamente i punti di interesse per la navigazione del drone, anziché dover inserire manualmente le coordinate. Inoltre, la GUI potrebbe visualizzare i dati telemetrici in tempo reale, fornendo informazioni cruciali come l'altitudine, lo stato della batteria e la posizione GPS corrente del drone.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4" name="Shape 1934"/>
        <p:cNvGrpSpPr/>
        <p:nvPr/>
      </p:nvGrpSpPr>
      <p:grpSpPr>
        <a:xfrm>
          <a:off x="0" y="0"/>
          <a:ext cx="0" cy="0"/>
          <a:chOff x="0" y="0"/>
          <a:chExt cx="0" cy="0"/>
        </a:xfrm>
      </p:grpSpPr>
      <p:sp>
        <p:nvSpPr>
          <p:cNvPr id="1935" name="Google Shape;1935;g1895f2e09d5_0_2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6" name="Google Shape;1936;g1895f2e09d5_0_2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1895f2e09d5_0_1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1895f2e09d5_0_1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Il nostro progetto si concentra sull’idea di </a:t>
            </a:r>
            <a:r>
              <a:rPr lang="en">
                <a:solidFill>
                  <a:schemeClr val="dk1"/>
                </a:solidFill>
              </a:rPr>
              <a:t>ispezionare e monitorare lo stato di un ambiente naturale, nello specifico un vigneto, offrendo un modo efficace per garantire la semina nei punti necessari e assicurare la salvaguardia delle piante e delle colture.</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A tal fine, abbiamo scelto di</a:t>
            </a:r>
            <a:r>
              <a:rPr lang="en">
                <a:solidFill>
                  <a:schemeClr val="dk1"/>
                </a:solidFill>
              </a:rPr>
              <a:t> utilizzare una flotta di droni (</a:t>
            </a:r>
            <a:r>
              <a:rPr lang="en"/>
              <a:t>UAVs, Unmanned Aerial Vehicles), per pattugliare la zona seguendo percorsi predefiniti e procedere con la semina </a:t>
            </a:r>
            <a:r>
              <a:rPr lang="en">
                <a:solidFill>
                  <a:schemeClr val="dk1"/>
                </a:solidFill>
              </a:rPr>
              <a:t>quando richiesto.</a:t>
            </a:r>
            <a:r>
              <a:rPr lang="en"/>
              <a:t> Q</a:t>
            </a:r>
            <a:r>
              <a:rPr lang="en"/>
              <a:t>uesto approccio garantisce un alto livello di </a:t>
            </a:r>
            <a:r>
              <a:rPr lang="en"/>
              <a:t>efficienza</a:t>
            </a:r>
            <a:r>
              <a:rPr lang="en"/>
              <a:t>, permettendo di coprire l’intera area in poco tempo.</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 name="Shape 1092"/>
        <p:cNvGrpSpPr/>
        <p:nvPr/>
      </p:nvGrpSpPr>
      <p:grpSpPr>
        <a:xfrm>
          <a:off x="0" y="0"/>
          <a:ext cx="0" cy="0"/>
          <a:chOff x="0" y="0"/>
          <a:chExt cx="0" cy="0"/>
        </a:xfrm>
      </p:grpSpPr>
      <p:sp>
        <p:nvSpPr>
          <p:cNvPr id="1093" name="Google Shape;1093;g2078cde308e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 name="Google Shape;1094;g2078cde308e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Qui possiamo osservare l’azienda agricola Durin, un vigneto situato a Ortovero, vicino ad Albenga.  Nel nostro progetto, abbiamo preso in considerazione questa porzione specifica di terreno da replicare su Unreal Engine. Abbiamo riprodotto dettagliatamente la struttura del vigneto e la heightmap, garantendo una simulazione realistica e accurata.</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g207de3bc15c_0_10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 name="Google Shape;1105;g207de3bc15c_0_1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Per la realizzazione di questo progetto, abbiamo utilizzato principalmente di due piattaforme:  Unreal Engine e Colosseum.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Unreal Engine 5.2 ci ha permesso di ricreare</a:t>
            </a:r>
            <a:r>
              <a:rPr lang="en">
                <a:solidFill>
                  <a:schemeClr val="dk1"/>
                </a:solidFill>
              </a:rPr>
              <a:t> in simulazione</a:t>
            </a:r>
            <a:r>
              <a:rPr lang="en">
                <a:solidFill>
                  <a:schemeClr val="dk1"/>
                </a:solidFill>
              </a:rPr>
              <a:t> la porzione del vigneto scelta, fornendoci un ambiente realistico in cui testare ed osservare il corretto funzionamento del nostro codice. In particolare, gli assets del</a:t>
            </a:r>
            <a:r>
              <a:rPr lang="en">
                <a:solidFill>
                  <a:schemeClr val="dk1"/>
                </a:solidFill>
              </a:rPr>
              <a:t> </a:t>
            </a:r>
            <a:r>
              <a:rPr lang="en">
                <a:solidFill>
                  <a:schemeClr val="dk1"/>
                </a:solidFill>
              </a:rPr>
              <a:t>plugin Ultimate Farming ci hanno permesso di riprodurre fedelmente un</a:t>
            </a:r>
            <a:r>
              <a:rPr lang="en">
                <a:solidFill>
                  <a:schemeClr val="dk1"/>
                </a:solidFill>
              </a:rPr>
              <a:t> vigneto/le colture.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Colosseum, invece, è una piattaforma che emula con precisione la fisica e la dinamica della flotta di droni all’interno dell’ambiente virtuale. Questa piattaforma supporta l'uso di sensori e vari strumenti, rendendola ideale per testare l'algoritmo che abbiamo sviluppato.</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 name="Shape 1115"/>
        <p:cNvGrpSpPr/>
        <p:nvPr/>
      </p:nvGrpSpPr>
      <p:grpSpPr>
        <a:xfrm>
          <a:off x="0" y="0"/>
          <a:ext cx="0" cy="0"/>
          <a:chOff x="0" y="0"/>
          <a:chExt cx="0" cy="0"/>
        </a:xfrm>
      </p:grpSpPr>
      <p:sp>
        <p:nvSpPr>
          <p:cNvPr id="1116" name="Google Shape;1116;g276bce04577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7" name="Google Shape;1117;g276bce04577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Un’altra funzionalità offerta da Colosseum che abbiamo usato per la realizzazione del progetto è la costruzione di voxel map. Queste forniscono una rappresentazione dettagliata dell’occupazione dell’ambiente, discretizzandolo in celle di dimensioni predefinite e registrando se queste sono occupate o no, queste celle sono chiamate voxel e sono unità di misura del volume e </a:t>
            </a:r>
            <a:r>
              <a:rPr lang="en">
                <a:solidFill>
                  <a:schemeClr val="dk1"/>
                </a:solidFill>
              </a:rPr>
              <a:t>sono </a:t>
            </a:r>
            <a:r>
              <a:rPr lang="en">
                <a:solidFill>
                  <a:schemeClr val="dk1"/>
                </a:solidFill>
              </a:rPr>
              <a:t>la controparte tridimensionale dei pixel</a:t>
            </a:r>
            <a:r>
              <a:rPr lang="en"/>
              <a:t>.</a:t>
            </a:r>
            <a:endParaRPr/>
          </a:p>
          <a:p>
            <a:pPr indent="0" lvl="0" marL="0" rtl="0" algn="l">
              <a:spcBef>
                <a:spcPts val="1200"/>
              </a:spcBef>
              <a:spcAft>
                <a:spcPts val="0"/>
              </a:spcAft>
              <a:buNone/>
            </a:pPr>
            <a:r>
              <a:rPr lang="en"/>
              <a:t>Per realizzare la mappa abbiamo bisogno di definire alcuni parametri, tra cui la posizione globale attorno alla quale la griglia è centrata, la dimensione della voxel map e la sua risoluzione (in metri). Nel nostro caso abbiamo realizzato una griglia 56x56x56 con risoluzione di 1 metro. Una risoluzione di 0.5 metri sarebbe stata più precisa, ma</a:t>
            </a:r>
            <a:r>
              <a:rPr lang="en"/>
              <a:t> in questo modo abbiamo ottenuto</a:t>
            </a:r>
            <a:r>
              <a:rPr lang="en"/>
              <a:t> un trade-off tra precisione e costo computazionale, con il beneficio aggiunto di avere celle della stessa dimensione dei droni, facilitando l’interazione con l’ambiente simulato. Siccome abbiamo trattato un ambiente statico la voxel map viene generata una sola volta e poi riutilizzata in seguito.</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276bce04577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 name="Google Shape;1132;g276bce04577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dati voxel sono stati poi trasformati in un array NumPy 3D e sono stati usati per creare una mappa 2.5D sommando i valori lungo l'asse z, </a:t>
            </a:r>
            <a:r>
              <a:rPr lang="en">
                <a:solidFill>
                  <a:schemeClr val="dk1"/>
                </a:solidFill>
              </a:rPr>
              <a:t>comprimendo</a:t>
            </a:r>
            <a:r>
              <a:rPr lang="en"/>
              <a:t> così la terza dimensione. Questo processo ci consente di ottenere una matrice 2D in cui ogni elemento rappresenta il valore dell'altezza attribuita alla corrispondente cella della griglia, nella slide si può osservarne un esempio relativo a una piccola porzione della mappa.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Le API di Airsim fanno uso del sistema di coordinate NED (Nord Est Down/Giù), in cui avremo che il Nord risiede sull’asse X in direzione positiva, l’est sull’asse Y positivo e l’asse Z positivo punta verso il basso, le API effettuano inoltre una conversione automatica per adeguarsi alle caratteristiche di Unreal Engine, in cui l’unità di misura è in centimetri </a:t>
            </a:r>
            <a:r>
              <a:rPr lang="en"/>
              <a:t>anziché</a:t>
            </a:r>
            <a:r>
              <a:rPr lang="en"/>
              <a:t> metri e l’asse Z positivo punta verso l’altro. </a:t>
            </a:r>
            <a:r>
              <a:rPr lang="en"/>
              <a:t>Il punto di partenza relativo dei velivoli è sempre alle coordinate (0, 0, 0) nel sistema NED.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Infine</a:t>
            </a:r>
            <a:r>
              <a:rPr lang="en"/>
              <a:t> per utilizzare al meglio i 3 droni e migliorarne </a:t>
            </a:r>
            <a:r>
              <a:rPr lang="en"/>
              <a:t>l'efficienza la mappa è stata divisa in 3 parti in modo da attribuirne una a ciascun drone. La prima sottogriglia contiene le celle caratterizzate da y </a:t>
            </a:r>
            <a:r>
              <a:rPr lang="en">
                <a:solidFill>
                  <a:schemeClr val="dk1"/>
                </a:solidFill>
              </a:rPr>
              <a:t>≤</a:t>
            </a:r>
            <a:r>
              <a:rPr lang="en"/>
              <a:t> 20 è assegnata al </a:t>
            </a:r>
            <a:r>
              <a:rPr lang="en">
                <a:solidFill>
                  <a:schemeClr val="dk1"/>
                </a:solidFill>
              </a:rPr>
              <a:t>Drone1</a:t>
            </a:r>
            <a:r>
              <a:rPr lang="en"/>
              <a:t>, la seconda che contiene le celle con 21 ≤ y ≤ 31 è assegnata al Drone2 e la terza con y ≥ 32 è data al Drone3. Per provare a rendere il sistema più scalabile abbiamo lavorato con coordinate globali, posizionando il blocco PlayerStart in (0, 0) e abbiamo impostato la posizione iniziale di ogni drone tramite il file settings.json, in questo modo il primo drone parte da (3, 18), il secondo da (3, 25) e il terzo da (3, 32). </a:t>
            </a:r>
            <a:endParaRPr/>
          </a:p>
          <a:p>
            <a:pPr indent="0" lvl="0" marL="0" rtl="0" algn="l">
              <a:spcBef>
                <a:spcPts val="0"/>
              </a:spcBef>
              <a:spcAft>
                <a:spcPts val="0"/>
              </a:spcAft>
              <a:buNone/>
            </a:pPr>
            <a:r>
              <a:rPr lang="en">
                <a:solidFill>
                  <a:schemeClr val="dk1"/>
                </a:solidFill>
              </a:rPr>
              <a:t>(conversione locale -&gt; globale) </a:t>
            </a:r>
            <a:r>
              <a:rPr lang="en"/>
              <a:t>(si può levare posizione dei 3 droni)</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2078cde308e_0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2078cde308e_0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Ogni drone segue una sequenza di stati attraverso una macchina a stati finiti: INIT - il drone viene armato ed è pronto a decollare; TAKE OFF - il drone decolla fino a raggiungere un’altitudine target predefinita; NAVIGATE - Il drone si muove verso un waypoint specifico; RETURN HOME - quando la batteria è bassa o il percorso </a:t>
            </a:r>
            <a:r>
              <a:rPr lang="en">
                <a:solidFill>
                  <a:schemeClr val="dk1"/>
                </a:solidFill>
              </a:rPr>
              <a:t>è</a:t>
            </a:r>
            <a:r>
              <a:rPr lang="en">
                <a:solidFill>
                  <a:schemeClr val="dk1"/>
                </a:solidFill>
              </a:rPr>
              <a:t> completato</a:t>
            </a:r>
            <a:r>
              <a:rPr lang="en"/>
              <a:t>, il drone ritorna alla posizione di partenza; LAND - il drone atterra in modo controllato alla posizione di partenza; EMERGENCY LAND - in caso di livello di batteria criticamente basso, si attiva un </a:t>
            </a:r>
            <a:r>
              <a:rPr lang="en"/>
              <a:t>atterraggio</a:t>
            </a:r>
            <a:r>
              <a:rPr lang="en"/>
              <a:t> di emergenza.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5" name="Shape 1305"/>
        <p:cNvGrpSpPr/>
        <p:nvPr/>
      </p:nvGrpSpPr>
      <p:grpSpPr>
        <a:xfrm>
          <a:off x="0" y="0"/>
          <a:ext cx="0" cy="0"/>
          <a:chOff x="0" y="0"/>
          <a:chExt cx="0" cy="0"/>
        </a:xfrm>
      </p:grpSpPr>
      <p:sp>
        <p:nvSpPr>
          <p:cNvPr id="1306" name="Google Shape;1306;g20790a158ac_0_1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7" name="Google Shape;1307;g20790a158ac_0_1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 quanto riguarda la parte di pathfinding abbiamo usato l</a:t>
            </a:r>
            <a:r>
              <a:rPr lang="en"/>
              <a:t>'algoritmo A* che opera scegliendo a ogni passo il nodo che offre il percorso più breve verso l'obiettivo. Questo viene determinato basandosi su un valore f, che è dato dalla somma di g e h. Ad ogni iterazione, viene selezionato il nodo con il valore f più basso, ottimizzando così il bilanciamento tra il costo del tragitto già percorso e la stima del costo rimanente per raggiungere l'obiettivo.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 rappresenta il </a:t>
            </a:r>
            <a:r>
              <a:rPr lang="en"/>
              <a:t>costo</a:t>
            </a:r>
            <a:r>
              <a:rPr lang="en"/>
              <a:t> del movimento dal nodo di partenza al nodo attuale ‘n’ nella griglia. Questo viene calcolato </a:t>
            </a:r>
            <a:r>
              <a:rPr lang="en">
                <a:solidFill>
                  <a:schemeClr val="dk1"/>
                </a:solidFill>
              </a:rPr>
              <a:t>come: la somma del costo per raggiungere il nodo corrente dal nodo di partenza, il costo di movimento (che è radice di 2 per movimenti diagonali e 1 per movimenti orizzontali/verticali) e la differenza di altitudine che rappresenta un costo addizionale derivato dal cambiamente nell’elevazione del terreno ed è calcolata come il valore assoluto della differenza tra l’altitudine del nodo corrente e quella del nodo successivo.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t>h rappresenta il costo di movimento stimato per spostarsi dal nodo attuale ‘n’ al nodo target. In questo caso, h è stato calcolato utilizzando la Manhattan Distance, che è la somma dei valori assoluti delle differenze tra le coordinate x e y del nodo target e le coordinate x e y del nodo corrente.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Nel grafico a destra possiamo osservare il comportamento dell’algoritmo. La cella blu corrisponde al nodo di partenza del drone, </a:t>
            </a:r>
            <a:r>
              <a:rPr lang="en"/>
              <a:t>mentre il percorso più breve trovato per raggiungere l'obiettivo è rappresentato in verde. G</a:t>
            </a:r>
            <a:r>
              <a:rPr lang="en"/>
              <a:t>li ostacoli sono evidenziati in rosso. Per migliorare l'accuratezza del percorso, le celle adiacenti agli ostacoli, evidenziate in arancione, sono considerate anch’esse come ostacoli. Questo accorgimento serve a tenere conto di potenziali imprecisioni nel riconoscimento degli edge dei poligoni, dovute alla risoluzione limitata della mappa voxel</a:t>
            </a:r>
            <a:r>
              <a:rPr lang="en"/>
              <a:t>, che potrebbe altrimenti comportare una collisione del drone</a:t>
            </a:r>
            <a:r>
              <a:rPr lang="en"/>
              <a:t>.</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5" name="Shape 1455"/>
        <p:cNvGrpSpPr/>
        <p:nvPr/>
      </p:nvGrpSpPr>
      <p:grpSpPr>
        <a:xfrm>
          <a:off x="0" y="0"/>
          <a:ext cx="0" cy="0"/>
          <a:chOff x="0" y="0"/>
          <a:chExt cx="0" cy="0"/>
        </a:xfrm>
      </p:grpSpPr>
      <p:sp>
        <p:nvSpPr>
          <p:cNvPr id="1456" name="Google Shape;1456;g20790a158ac_0_1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7" name="Google Shape;1457;g20790a158ac_0_1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All’interno dell’algoritmo A* abbiamo implementato diverse funzionalità, tra cui: </a:t>
            </a:r>
            <a:endParaRPr/>
          </a:p>
          <a:p>
            <a:pPr indent="0" lvl="0" marL="0" rtl="0" algn="l">
              <a:spcBef>
                <a:spcPts val="0"/>
              </a:spcBef>
              <a:spcAft>
                <a:spcPts val="0"/>
              </a:spcAft>
              <a:buNone/>
            </a:pPr>
            <a:r>
              <a:rPr i="1" lang="en"/>
              <a:t>Obstacle Avoidance</a:t>
            </a:r>
            <a:r>
              <a:rPr lang="en"/>
              <a:t>: O</a:t>
            </a:r>
            <a:r>
              <a:rPr lang="en"/>
              <a:t>gni cella dell'ambiente con un’altitudine superiore a una determinata soglia viene trattata come un ostacolo, permettendo al drone di evitare collisioni. Questa ipotesi è basata sul fatto che stiamo lavorando in un ambiente pianeggiante, senza significativi dislivelli.</a:t>
            </a:r>
            <a:endParaRPr/>
          </a:p>
          <a:p>
            <a:pPr indent="0" lvl="0" marL="0" rtl="0" algn="l">
              <a:spcBef>
                <a:spcPts val="0"/>
              </a:spcBef>
              <a:spcAft>
                <a:spcPts val="0"/>
              </a:spcAft>
              <a:buNone/>
            </a:pPr>
            <a:r>
              <a:rPr i="1" lang="en"/>
              <a:t>Altitude Control</a:t>
            </a:r>
            <a:r>
              <a:rPr lang="en"/>
              <a:t>: L'altitudine del drone viene regolata dinamicamente calcolando la differenza tra l'altitudine target predefinita e l'altitudine corrente di ciascuna cella, in modo da mantenere il drone ad un’altezza costante dal terreno.</a:t>
            </a:r>
            <a:endParaRPr/>
          </a:p>
          <a:p>
            <a:pPr indent="0" lvl="0" marL="0" rtl="0" algn="l">
              <a:spcBef>
                <a:spcPts val="0"/>
              </a:spcBef>
              <a:spcAft>
                <a:spcPts val="0"/>
              </a:spcAft>
              <a:buNone/>
            </a:pPr>
            <a:r>
              <a:rPr i="1" lang="en"/>
              <a:t>Battery Consumption</a:t>
            </a:r>
            <a:r>
              <a:rPr lang="en"/>
              <a:t>: </a:t>
            </a:r>
            <a:r>
              <a:rPr lang="en"/>
              <a:t>La percentuale di batteria rimanente viene monitorata prima di ogni movimento verso un waypoint. Se la batteria non è sufficiente per spostarsi dal punto A al punto B, viene attivato un atterraggio di emergenza. Il consumo della batteria viene calcolato come la differenza tra il livello di batteria attuale e la somma tra il costo di movimento e la differenza di altitudine.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rone flight required documentation by Slidesgo"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75025" y="244675"/>
            <a:ext cx="8793900" cy="4642975"/>
            <a:chOff x="175025" y="244675"/>
            <a:chExt cx="8793900" cy="4642975"/>
          </a:xfrm>
        </p:grpSpPr>
        <p:cxnSp>
          <p:nvCxnSpPr>
            <p:cNvPr id="10" name="Google Shape;10;p2"/>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2" name="Google Shape;12;p2"/>
          <p:cNvSpPr txBox="1"/>
          <p:nvPr>
            <p:ph type="ctrTitle"/>
          </p:nvPr>
        </p:nvSpPr>
        <p:spPr>
          <a:xfrm>
            <a:off x="722850" y="1676675"/>
            <a:ext cx="5790900" cy="22755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chemeClr val="accent3"/>
              </a:buClr>
              <a:buSzPts val="5000"/>
              <a:buNone/>
              <a:defRPr b="1" sz="5000">
                <a:solidFill>
                  <a:schemeClr val="accent3"/>
                </a:solidFill>
                <a:latin typeface="Russo One"/>
                <a:ea typeface="Russo One"/>
                <a:cs typeface="Russo One"/>
                <a:sym typeface="Russo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3" name="Google Shape;13;p2"/>
          <p:cNvSpPr txBox="1"/>
          <p:nvPr>
            <p:ph idx="1" type="subTitle"/>
          </p:nvPr>
        </p:nvSpPr>
        <p:spPr>
          <a:xfrm>
            <a:off x="722852" y="3909885"/>
            <a:ext cx="57909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dk1"/>
                </a:solidFill>
                <a:latin typeface="Outfit"/>
                <a:ea typeface="Outfit"/>
                <a:cs typeface="Outfit"/>
                <a:sym typeface="Outfi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4" name="Google Shape;14;p2"/>
          <p:cNvGrpSpPr/>
          <p:nvPr/>
        </p:nvGrpSpPr>
        <p:grpSpPr>
          <a:xfrm>
            <a:off x="8630388" y="1724775"/>
            <a:ext cx="757976" cy="672190"/>
            <a:chOff x="7464925" y="-1654250"/>
            <a:chExt cx="757976" cy="672190"/>
          </a:xfrm>
        </p:grpSpPr>
        <p:sp>
          <p:nvSpPr>
            <p:cNvPr id="15" name="Google Shape;15;p2"/>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 name="Google Shape;17;p2"/>
          <p:cNvGrpSpPr/>
          <p:nvPr/>
        </p:nvGrpSpPr>
        <p:grpSpPr>
          <a:xfrm>
            <a:off x="-247294" y="3137700"/>
            <a:ext cx="829069" cy="895560"/>
            <a:chOff x="-247294" y="3137700"/>
            <a:chExt cx="829069" cy="895560"/>
          </a:xfrm>
        </p:grpSpPr>
        <p:sp>
          <p:nvSpPr>
            <p:cNvPr id="18" name="Google Shape;18;p2"/>
            <p:cNvSpPr/>
            <p:nvPr/>
          </p:nvSpPr>
          <p:spPr>
            <a:xfrm>
              <a:off x="105975" y="3137700"/>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2"/>
            <p:cNvGrpSpPr/>
            <p:nvPr/>
          </p:nvGrpSpPr>
          <p:grpSpPr>
            <a:xfrm>
              <a:off x="-247294" y="3403858"/>
              <a:ext cx="596199" cy="629402"/>
              <a:chOff x="-3171395" y="736983"/>
              <a:chExt cx="1712232" cy="1807587"/>
            </a:xfrm>
          </p:grpSpPr>
          <p:grpSp>
            <p:nvGrpSpPr>
              <p:cNvPr id="20" name="Google Shape;20;p2"/>
              <p:cNvGrpSpPr/>
              <p:nvPr/>
            </p:nvGrpSpPr>
            <p:grpSpPr>
              <a:xfrm>
                <a:off x="-3128356" y="827596"/>
                <a:ext cx="1626149" cy="1626342"/>
                <a:chOff x="-4570025" y="-195475"/>
                <a:chExt cx="1932900" cy="1932900"/>
              </a:xfrm>
            </p:grpSpPr>
            <p:sp>
              <p:nvSpPr>
                <p:cNvPr id="21" name="Google Shape;21;p2"/>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3171395" y="736983"/>
                <a:ext cx="1712232" cy="1807587"/>
                <a:chOff x="-1141405" y="2245329"/>
                <a:chExt cx="336848" cy="355600"/>
              </a:xfrm>
            </p:grpSpPr>
            <p:sp>
              <p:nvSpPr>
                <p:cNvPr id="24" name="Google Shape;24;p2"/>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2" name="Shape 142"/>
        <p:cNvGrpSpPr/>
        <p:nvPr/>
      </p:nvGrpSpPr>
      <p:grpSpPr>
        <a:xfrm>
          <a:off x="0" y="0"/>
          <a:ext cx="0" cy="0"/>
          <a:chOff x="0" y="0"/>
          <a:chExt cx="0" cy="0"/>
        </a:xfrm>
      </p:grpSpPr>
      <p:grpSp>
        <p:nvGrpSpPr>
          <p:cNvPr id="143" name="Google Shape;143;p11"/>
          <p:cNvGrpSpPr/>
          <p:nvPr/>
        </p:nvGrpSpPr>
        <p:grpSpPr>
          <a:xfrm>
            <a:off x="175025" y="244675"/>
            <a:ext cx="8793900" cy="4642975"/>
            <a:chOff x="175025" y="244675"/>
            <a:chExt cx="8793900" cy="4642975"/>
          </a:xfrm>
        </p:grpSpPr>
        <p:cxnSp>
          <p:nvCxnSpPr>
            <p:cNvPr id="144" name="Google Shape;144;p11"/>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45" name="Google Shape;145;p11"/>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46" name="Google Shape;146;p11"/>
          <p:cNvSpPr txBox="1"/>
          <p:nvPr>
            <p:ph hasCustomPrompt="1" type="title"/>
          </p:nvPr>
        </p:nvSpPr>
        <p:spPr>
          <a:xfrm>
            <a:off x="1284000" y="1691938"/>
            <a:ext cx="6576000" cy="1236600"/>
          </a:xfrm>
          <a:prstGeom prst="rect">
            <a:avLst/>
          </a:prstGeom>
          <a:solidFill>
            <a:schemeClr val="accent3"/>
          </a:solidFill>
        </p:spPr>
        <p:txBody>
          <a:bodyPr anchorCtr="0" anchor="b" bIns="91425" lIns="91425" spcFirstLastPara="1" rIns="91425" wrap="square" tIns="91425">
            <a:noAutofit/>
          </a:bodyPr>
          <a:lstStyle>
            <a:lvl1pPr lvl="0" algn="ctr">
              <a:spcBef>
                <a:spcPts val="0"/>
              </a:spcBef>
              <a:spcAft>
                <a:spcPts val="0"/>
              </a:spcAft>
              <a:buSzPts val="9600"/>
              <a:buNone/>
              <a:defRPr sz="64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7" name="Google Shape;147;p11"/>
          <p:cNvSpPr txBox="1"/>
          <p:nvPr>
            <p:ph idx="1" type="subTitle"/>
          </p:nvPr>
        </p:nvSpPr>
        <p:spPr>
          <a:xfrm>
            <a:off x="1284000" y="3058013"/>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48" name="Shape 14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49" name="Shape 149"/>
        <p:cNvGrpSpPr/>
        <p:nvPr/>
      </p:nvGrpSpPr>
      <p:grpSpPr>
        <a:xfrm>
          <a:off x="0" y="0"/>
          <a:ext cx="0" cy="0"/>
          <a:chOff x="0" y="0"/>
          <a:chExt cx="0" cy="0"/>
        </a:xfrm>
      </p:grpSpPr>
      <p:sp>
        <p:nvSpPr>
          <p:cNvPr id="150" name="Google Shape;15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 name="Google Shape;151;p13"/>
          <p:cNvSpPr txBox="1"/>
          <p:nvPr>
            <p:ph idx="1" type="subTitle"/>
          </p:nvPr>
        </p:nvSpPr>
        <p:spPr>
          <a:xfrm>
            <a:off x="720000" y="21931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2" name="Google Shape;152;p13"/>
          <p:cNvSpPr txBox="1"/>
          <p:nvPr>
            <p:ph idx="2" type="subTitle"/>
          </p:nvPr>
        </p:nvSpPr>
        <p:spPr>
          <a:xfrm>
            <a:off x="3419269" y="21931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3" name="Google Shape;153;p13"/>
          <p:cNvSpPr txBox="1"/>
          <p:nvPr>
            <p:ph idx="3" type="subTitle"/>
          </p:nvPr>
        </p:nvSpPr>
        <p:spPr>
          <a:xfrm>
            <a:off x="720000" y="4119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4" name="Google Shape;154;p13"/>
          <p:cNvSpPr txBox="1"/>
          <p:nvPr>
            <p:ph idx="4" type="subTitle"/>
          </p:nvPr>
        </p:nvSpPr>
        <p:spPr>
          <a:xfrm>
            <a:off x="3419269" y="4119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5" name="Google Shape;155;p13"/>
          <p:cNvSpPr txBox="1"/>
          <p:nvPr>
            <p:ph idx="5" type="subTitle"/>
          </p:nvPr>
        </p:nvSpPr>
        <p:spPr>
          <a:xfrm>
            <a:off x="6118545" y="21931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6" name="Google Shape;156;p13"/>
          <p:cNvSpPr txBox="1"/>
          <p:nvPr>
            <p:ph idx="6" type="subTitle"/>
          </p:nvPr>
        </p:nvSpPr>
        <p:spPr>
          <a:xfrm>
            <a:off x="6118545" y="4119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7" name="Google Shape;157;p13"/>
          <p:cNvSpPr txBox="1"/>
          <p:nvPr>
            <p:ph hasCustomPrompt="1" idx="7" type="title"/>
          </p:nvPr>
        </p:nvSpPr>
        <p:spPr>
          <a:xfrm>
            <a:off x="818402" y="1344783"/>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8" name="Google Shape;158;p13"/>
          <p:cNvSpPr txBox="1"/>
          <p:nvPr>
            <p:ph hasCustomPrompt="1" idx="8" type="title"/>
          </p:nvPr>
        </p:nvSpPr>
        <p:spPr>
          <a:xfrm>
            <a:off x="818402" y="3270816"/>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9" name="Google Shape;159;p13"/>
          <p:cNvSpPr txBox="1"/>
          <p:nvPr>
            <p:ph hasCustomPrompt="1" idx="9" type="title"/>
          </p:nvPr>
        </p:nvSpPr>
        <p:spPr>
          <a:xfrm>
            <a:off x="3517677" y="1344783"/>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0" name="Google Shape;160;p13"/>
          <p:cNvSpPr txBox="1"/>
          <p:nvPr>
            <p:ph hasCustomPrompt="1" idx="13" type="title"/>
          </p:nvPr>
        </p:nvSpPr>
        <p:spPr>
          <a:xfrm>
            <a:off x="3517677" y="3270816"/>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1" name="Google Shape;161;p13"/>
          <p:cNvSpPr txBox="1"/>
          <p:nvPr>
            <p:ph hasCustomPrompt="1" idx="14" type="title"/>
          </p:nvPr>
        </p:nvSpPr>
        <p:spPr>
          <a:xfrm>
            <a:off x="6216952" y="1344783"/>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2" name="Google Shape;162;p13"/>
          <p:cNvSpPr txBox="1"/>
          <p:nvPr>
            <p:ph hasCustomPrompt="1" idx="15" type="title"/>
          </p:nvPr>
        </p:nvSpPr>
        <p:spPr>
          <a:xfrm>
            <a:off x="6216952" y="3270816"/>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3"/>
          <p:cNvSpPr txBox="1"/>
          <p:nvPr>
            <p:ph idx="16" type="subTitle"/>
          </p:nvPr>
        </p:nvSpPr>
        <p:spPr>
          <a:xfrm>
            <a:off x="720000"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4" name="Google Shape;164;p13"/>
          <p:cNvSpPr txBox="1"/>
          <p:nvPr>
            <p:ph idx="17" type="subTitle"/>
          </p:nvPr>
        </p:nvSpPr>
        <p:spPr>
          <a:xfrm>
            <a:off x="3419275"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5" name="Google Shape;165;p13"/>
          <p:cNvSpPr txBox="1"/>
          <p:nvPr>
            <p:ph idx="18" type="subTitle"/>
          </p:nvPr>
        </p:nvSpPr>
        <p:spPr>
          <a:xfrm>
            <a:off x="6118550"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6" name="Google Shape;166;p13"/>
          <p:cNvSpPr txBox="1"/>
          <p:nvPr>
            <p:ph idx="19" type="subTitle"/>
          </p:nvPr>
        </p:nvSpPr>
        <p:spPr>
          <a:xfrm>
            <a:off x="720000" y="38302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7" name="Google Shape;167;p13"/>
          <p:cNvSpPr txBox="1"/>
          <p:nvPr>
            <p:ph idx="20" type="subTitle"/>
          </p:nvPr>
        </p:nvSpPr>
        <p:spPr>
          <a:xfrm>
            <a:off x="3419275" y="38302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8" name="Google Shape;168;p13"/>
          <p:cNvSpPr txBox="1"/>
          <p:nvPr>
            <p:ph idx="21" type="subTitle"/>
          </p:nvPr>
        </p:nvSpPr>
        <p:spPr>
          <a:xfrm>
            <a:off x="6118550" y="38302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69" name="Google Shape;169;p13"/>
          <p:cNvGrpSpPr/>
          <p:nvPr/>
        </p:nvGrpSpPr>
        <p:grpSpPr>
          <a:xfrm>
            <a:off x="175025" y="244675"/>
            <a:ext cx="8793900" cy="4642975"/>
            <a:chOff x="175025" y="244675"/>
            <a:chExt cx="8793900" cy="4642975"/>
          </a:xfrm>
        </p:grpSpPr>
        <p:cxnSp>
          <p:nvCxnSpPr>
            <p:cNvPr id="170" name="Google Shape;170;p1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71" name="Google Shape;171;p1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72" name="Google Shape;172;p13"/>
          <p:cNvSpPr/>
          <p:nvPr/>
        </p:nvSpPr>
        <p:spPr>
          <a:xfrm>
            <a:off x="100575" y="2792775"/>
            <a:ext cx="484800" cy="4848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3"/>
          <p:cNvSpPr/>
          <p:nvPr/>
        </p:nvSpPr>
        <p:spPr>
          <a:xfrm>
            <a:off x="100575" y="317587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13"/>
          <p:cNvGrpSpPr/>
          <p:nvPr/>
        </p:nvGrpSpPr>
        <p:grpSpPr>
          <a:xfrm rot="-2700000">
            <a:off x="8314043" y="679491"/>
            <a:ext cx="1684369" cy="1778172"/>
            <a:chOff x="-3171395" y="736983"/>
            <a:chExt cx="1712232" cy="1807587"/>
          </a:xfrm>
        </p:grpSpPr>
        <p:grpSp>
          <p:nvGrpSpPr>
            <p:cNvPr id="175" name="Google Shape;175;p13"/>
            <p:cNvGrpSpPr/>
            <p:nvPr/>
          </p:nvGrpSpPr>
          <p:grpSpPr>
            <a:xfrm>
              <a:off x="-3128356" y="827596"/>
              <a:ext cx="1626149" cy="1626342"/>
              <a:chOff x="-4570025" y="-195475"/>
              <a:chExt cx="1932900" cy="1932900"/>
            </a:xfrm>
          </p:grpSpPr>
          <p:sp>
            <p:nvSpPr>
              <p:cNvPr id="176" name="Google Shape;176;p1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3"/>
            <p:cNvGrpSpPr/>
            <p:nvPr/>
          </p:nvGrpSpPr>
          <p:grpSpPr>
            <a:xfrm>
              <a:off x="-3171395" y="736983"/>
              <a:ext cx="1712232" cy="1807587"/>
              <a:chOff x="-1141405" y="2245329"/>
              <a:chExt cx="336848" cy="355600"/>
            </a:xfrm>
          </p:grpSpPr>
          <p:sp>
            <p:nvSpPr>
              <p:cNvPr id="179" name="Google Shape;179;p1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 name="Google Shape;183;p13"/>
          <p:cNvGrpSpPr/>
          <p:nvPr/>
        </p:nvGrpSpPr>
        <p:grpSpPr>
          <a:xfrm>
            <a:off x="8705148" y="4154678"/>
            <a:ext cx="736590" cy="812000"/>
            <a:chOff x="310284" y="3367548"/>
            <a:chExt cx="872634" cy="961971"/>
          </a:xfrm>
        </p:grpSpPr>
        <p:sp>
          <p:nvSpPr>
            <p:cNvPr id="184" name="Google Shape;184;p13"/>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86" name="Shape 186"/>
        <p:cNvGrpSpPr/>
        <p:nvPr/>
      </p:nvGrpSpPr>
      <p:grpSpPr>
        <a:xfrm>
          <a:off x="0" y="0"/>
          <a:ext cx="0" cy="0"/>
          <a:chOff x="0" y="0"/>
          <a:chExt cx="0" cy="0"/>
        </a:xfrm>
      </p:grpSpPr>
      <p:grpSp>
        <p:nvGrpSpPr>
          <p:cNvPr id="187" name="Google Shape;187;p14"/>
          <p:cNvGrpSpPr/>
          <p:nvPr/>
        </p:nvGrpSpPr>
        <p:grpSpPr>
          <a:xfrm>
            <a:off x="175025" y="244675"/>
            <a:ext cx="8793900" cy="4642975"/>
            <a:chOff x="175025" y="244675"/>
            <a:chExt cx="8793900" cy="4642975"/>
          </a:xfrm>
        </p:grpSpPr>
        <p:cxnSp>
          <p:nvCxnSpPr>
            <p:cNvPr id="188" name="Google Shape;188;p1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89" name="Google Shape;189;p1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90" name="Google Shape;190;p14"/>
          <p:cNvSpPr txBox="1"/>
          <p:nvPr>
            <p:ph type="title"/>
          </p:nvPr>
        </p:nvSpPr>
        <p:spPr>
          <a:xfrm>
            <a:off x="713225" y="3023525"/>
            <a:ext cx="5314500" cy="7593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91" name="Google Shape;191;p14"/>
          <p:cNvSpPr txBox="1"/>
          <p:nvPr>
            <p:ph idx="1" type="subTitle"/>
          </p:nvPr>
        </p:nvSpPr>
        <p:spPr>
          <a:xfrm>
            <a:off x="713225" y="1390488"/>
            <a:ext cx="6691200" cy="1478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92" name="Shape 192"/>
        <p:cNvGrpSpPr/>
        <p:nvPr/>
      </p:nvGrpSpPr>
      <p:grpSpPr>
        <a:xfrm>
          <a:off x="0" y="0"/>
          <a:ext cx="0" cy="0"/>
          <a:chOff x="0" y="0"/>
          <a:chExt cx="0" cy="0"/>
        </a:xfrm>
      </p:grpSpPr>
      <p:sp>
        <p:nvSpPr>
          <p:cNvPr id="193" name="Google Shape;19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94" name="Google Shape;194;p15"/>
          <p:cNvGrpSpPr/>
          <p:nvPr/>
        </p:nvGrpSpPr>
        <p:grpSpPr>
          <a:xfrm>
            <a:off x="175025" y="244675"/>
            <a:ext cx="8793900" cy="4642975"/>
            <a:chOff x="175025" y="244675"/>
            <a:chExt cx="8793900" cy="4642975"/>
          </a:xfrm>
        </p:grpSpPr>
        <p:cxnSp>
          <p:nvCxnSpPr>
            <p:cNvPr id="195" name="Google Shape;195;p15"/>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96" name="Google Shape;196;p15"/>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97" name="Google Shape;197;p15"/>
          <p:cNvSpPr/>
          <p:nvPr/>
        </p:nvSpPr>
        <p:spPr>
          <a:xfrm>
            <a:off x="8592825" y="559175"/>
            <a:ext cx="344400" cy="3444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15"/>
          <p:cNvGrpSpPr/>
          <p:nvPr/>
        </p:nvGrpSpPr>
        <p:grpSpPr>
          <a:xfrm>
            <a:off x="133305" y="3499923"/>
            <a:ext cx="448091" cy="473046"/>
            <a:chOff x="-3171395" y="736983"/>
            <a:chExt cx="1712232" cy="1807587"/>
          </a:xfrm>
        </p:grpSpPr>
        <p:grpSp>
          <p:nvGrpSpPr>
            <p:cNvPr id="199" name="Google Shape;199;p15"/>
            <p:cNvGrpSpPr/>
            <p:nvPr/>
          </p:nvGrpSpPr>
          <p:grpSpPr>
            <a:xfrm>
              <a:off x="-3128356" y="827596"/>
              <a:ext cx="1626149" cy="1626342"/>
              <a:chOff x="-4570025" y="-195475"/>
              <a:chExt cx="1932900" cy="1932900"/>
            </a:xfrm>
          </p:grpSpPr>
          <p:sp>
            <p:nvSpPr>
              <p:cNvPr id="200" name="Google Shape;200;p1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15"/>
            <p:cNvGrpSpPr/>
            <p:nvPr/>
          </p:nvGrpSpPr>
          <p:grpSpPr>
            <a:xfrm>
              <a:off x="-3171395" y="736983"/>
              <a:ext cx="1712232" cy="1807587"/>
              <a:chOff x="-1141405" y="2245329"/>
              <a:chExt cx="336848" cy="355600"/>
            </a:xfrm>
          </p:grpSpPr>
          <p:sp>
            <p:nvSpPr>
              <p:cNvPr id="203" name="Google Shape;203;p1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207" name="Shape 207"/>
        <p:cNvGrpSpPr/>
        <p:nvPr/>
      </p:nvGrpSpPr>
      <p:grpSpPr>
        <a:xfrm>
          <a:off x="0" y="0"/>
          <a:ext cx="0" cy="0"/>
          <a:chOff x="0" y="0"/>
          <a:chExt cx="0" cy="0"/>
        </a:xfrm>
      </p:grpSpPr>
      <p:sp>
        <p:nvSpPr>
          <p:cNvPr id="208" name="Google Shape;208;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09" name="Google Shape;209;p16"/>
          <p:cNvGrpSpPr/>
          <p:nvPr/>
        </p:nvGrpSpPr>
        <p:grpSpPr>
          <a:xfrm>
            <a:off x="175025" y="244675"/>
            <a:ext cx="8793900" cy="4642975"/>
            <a:chOff x="175025" y="244675"/>
            <a:chExt cx="8793900" cy="4642975"/>
          </a:xfrm>
        </p:grpSpPr>
        <p:cxnSp>
          <p:nvCxnSpPr>
            <p:cNvPr id="210" name="Google Shape;210;p16"/>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11" name="Google Shape;211;p16"/>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12" name="Google Shape;212;p16"/>
          <p:cNvSpPr/>
          <p:nvPr/>
        </p:nvSpPr>
        <p:spPr>
          <a:xfrm rot="5400000">
            <a:off x="-1443275" y="2463888"/>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6"/>
          <p:cNvSpPr/>
          <p:nvPr/>
        </p:nvSpPr>
        <p:spPr>
          <a:xfrm>
            <a:off x="8234925" y="4268525"/>
            <a:ext cx="1184100" cy="11841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214" name="Shape 214"/>
        <p:cNvGrpSpPr/>
        <p:nvPr/>
      </p:nvGrpSpPr>
      <p:grpSpPr>
        <a:xfrm>
          <a:off x="0" y="0"/>
          <a:ext cx="0" cy="0"/>
          <a:chOff x="0" y="0"/>
          <a:chExt cx="0" cy="0"/>
        </a:xfrm>
      </p:grpSpPr>
      <p:sp>
        <p:nvSpPr>
          <p:cNvPr id="215" name="Google Shape;215;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16" name="Google Shape;216;p17"/>
          <p:cNvGrpSpPr/>
          <p:nvPr/>
        </p:nvGrpSpPr>
        <p:grpSpPr>
          <a:xfrm>
            <a:off x="175025" y="244675"/>
            <a:ext cx="8793900" cy="4642975"/>
            <a:chOff x="175025" y="244675"/>
            <a:chExt cx="8793900" cy="4642975"/>
          </a:xfrm>
        </p:grpSpPr>
        <p:cxnSp>
          <p:nvCxnSpPr>
            <p:cNvPr id="217" name="Google Shape;217;p17"/>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18" name="Google Shape;218;p17"/>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grpSp>
        <p:nvGrpSpPr>
          <p:cNvPr id="219" name="Google Shape;219;p17"/>
          <p:cNvGrpSpPr/>
          <p:nvPr/>
        </p:nvGrpSpPr>
        <p:grpSpPr>
          <a:xfrm>
            <a:off x="8430825" y="709948"/>
            <a:ext cx="638320" cy="673869"/>
            <a:chOff x="-3171395" y="736983"/>
            <a:chExt cx="1712232" cy="1807587"/>
          </a:xfrm>
        </p:grpSpPr>
        <p:grpSp>
          <p:nvGrpSpPr>
            <p:cNvPr id="220" name="Google Shape;220;p17"/>
            <p:cNvGrpSpPr/>
            <p:nvPr/>
          </p:nvGrpSpPr>
          <p:grpSpPr>
            <a:xfrm>
              <a:off x="-3128356" y="827596"/>
              <a:ext cx="1626149" cy="1626342"/>
              <a:chOff x="-4570025" y="-195475"/>
              <a:chExt cx="1932900" cy="1932900"/>
            </a:xfrm>
          </p:grpSpPr>
          <p:sp>
            <p:nvSpPr>
              <p:cNvPr id="221" name="Google Shape;221;p1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7"/>
            <p:cNvGrpSpPr/>
            <p:nvPr/>
          </p:nvGrpSpPr>
          <p:grpSpPr>
            <a:xfrm>
              <a:off x="-3171395" y="736983"/>
              <a:ext cx="1712232" cy="1807587"/>
              <a:chOff x="-1141405" y="2245329"/>
              <a:chExt cx="336848" cy="355600"/>
            </a:xfrm>
          </p:grpSpPr>
          <p:sp>
            <p:nvSpPr>
              <p:cNvPr id="224" name="Google Shape;224;p1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8" name="Google Shape;228;p17"/>
          <p:cNvSpPr/>
          <p:nvPr/>
        </p:nvSpPr>
        <p:spPr>
          <a:xfrm>
            <a:off x="154625" y="4388300"/>
            <a:ext cx="431400" cy="4314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 name="Google Shape;229;p17"/>
          <p:cNvGrpSpPr/>
          <p:nvPr/>
        </p:nvGrpSpPr>
        <p:grpSpPr>
          <a:xfrm>
            <a:off x="-261041" y="3706803"/>
            <a:ext cx="542435" cy="572644"/>
            <a:chOff x="-3171395" y="736983"/>
            <a:chExt cx="1712232" cy="1807587"/>
          </a:xfrm>
        </p:grpSpPr>
        <p:grpSp>
          <p:nvGrpSpPr>
            <p:cNvPr id="230" name="Google Shape;230;p17"/>
            <p:cNvGrpSpPr/>
            <p:nvPr/>
          </p:nvGrpSpPr>
          <p:grpSpPr>
            <a:xfrm>
              <a:off x="-3128356" y="827596"/>
              <a:ext cx="1626149" cy="1626342"/>
              <a:chOff x="-4570025" y="-195475"/>
              <a:chExt cx="1932900" cy="1932900"/>
            </a:xfrm>
          </p:grpSpPr>
          <p:sp>
            <p:nvSpPr>
              <p:cNvPr id="231" name="Google Shape;231;p1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17"/>
            <p:cNvGrpSpPr/>
            <p:nvPr/>
          </p:nvGrpSpPr>
          <p:grpSpPr>
            <a:xfrm>
              <a:off x="-3171395" y="736983"/>
              <a:ext cx="1712232" cy="1807587"/>
              <a:chOff x="-1141405" y="2245329"/>
              <a:chExt cx="336848" cy="355600"/>
            </a:xfrm>
          </p:grpSpPr>
          <p:sp>
            <p:nvSpPr>
              <p:cNvPr id="234" name="Google Shape;234;p1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38" name="Shape 238"/>
        <p:cNvGrpSpPr/>
        <p:nvPr/>
      </p:nvGrpSpPr>
      <p:grpSpPr>
        <a:xfrm>
          <a:off x="0" y="0"/>
          <a:ext cx="0" cy="0"/>
          <a:chOff x="0" y="0"/>
          <a:chExt cx="0" cy="0"/>
        </a:xfrm>
      </p:grpSpPr>
      <p:grpSp>
        <p:nvGrpSpPr>
          <p:cNvPr id="239" name="Google Shape;239;p18"/>
          <p:cNvGrpSpPr/>
          <p:nvPr/>
        </p:nvGrpSpPr>
        <p:grpSpPr>
          <a:xfrm>
            <a:off x="175025" y="244675"/>
            <a:ext cx="8793900" cy="4642975"/>
            <a:chOff x="175025" y="244675"/>
            <a:chExt cx="8793900" cy="4642975"/>
          </a:xfrm>
        </p:grpSpPr>
        <p:cxnSp>
          <p:nvCxnSpPr>
            <p:cNvPr id="240" name="Google Shape;240;p18"/>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41" name="Google Shape;241;p18"/>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42" name="Google Shape;242;p18"/>
          <p:cNvSpPr txBox="1"/>
          <p:nvPr>
            <p:ph type="title"/>
          </p:nvPr>
        </p:nvSpPr>
        <p:spPr>
          <a:xfrm>
            <a:off x="720000" y="1031250"/>
            <a:ext cx="3521100" cy="2203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3" name="Google Shape;243;p18"/>
          <p:cNvSpPr txBox="1"/>
          <p:nvPr>
            <p:ph idx="1" type="subTitle"/>
          </p:nvPr>
        </p:nvSpPr>
        <p:spPr>
          <a:xfrm>
            <a:off x="720000" y="3327250"/>
            <a:ext cx="3521100" cy="78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4" name="Google Shape;244;p18"/>
          <p:cNvSpPr/>
          <p:nvPr>
            <p:ph idx="2" type="pic"/>
          </p:nvPr>
        </p:nvSpPr>
        <p:spPr>
          <a:xfrm>
            <a:off x="4572100" y="0"/>
            <a:ext cx="3858600" cy="5143500"/>
          </a:xfrm>
          <a:prstGeom prst="rect">
            <a:avLst/>
          </a:prstGeom>
          <a:noFill/>
          <a:ln>
            <a:noFill/>
          </a:ln>
        </p:spPr>
      </p:sp>
      <p:grpSp>
        <p:nvGrpSpPr>
          <p:cNvPr id="245" name="Google Shape;245;p18"/>
          <p:cNvGrpSpPr/>
          <p:nvPr/>
        </p:nvGrpSpPr>
        <p:grpSpPr>
          <a:xfrm>
            <a:off x="-216030" y="3826374"/>
            <a:ext cx="736602" cy="777624"/>
            <a:chOff x="-3171395" y="736983"/>
            <a:chExt cx="1712232" cy="1807587"/>
          </a:xfrm>
        </p:grpSpPr>
        <p:grpSp>
          <p:nvGrpSpPr>
            <p:cNvPr id="246" name="Google Shape;246;p18"/>
            <p:cNvGrpSpPr/>
            <p:nvPr/>
          </p:nvGrpSpPr>
          <p:grpSpPr>
            <a:xfrm>
              <a:off x="-3128356" y="827596"/>
              <a:ext cx="1626149" cy="1626342"/>
              <a:chOff x="-4570025" y="-195475"/>
              <a:chExt cx="1932900" cy="1932900"/>
            </a:xfrm>
          </p:grpSpPr>
          <p:sp>
            <p:nvSpPr>
              <p:cNvPr id="247" name="Google Shape;247;p1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8"/>
            <p:cNvGrpSpPr/>
            <p:nvPr/>
          </p:nvGrpSpPr>
          <p:grpSpPr>
            <a:xfrm>
              <a:off x="-3171395" y="736983"/>
              <a:ext cx="1712232" cy="1807587"/>
              <a:chOff x="-1141405" y="2245329"/>
              <a:chExt cx="336848" cy="355600"/>
            </a:xfrm>
          </p:grpSpPr>
          <p:sp>
            <p:nvSpPr>
              <p:cNvPr id="250" name="Google Shape;250;p1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54" name="Shape 254"/>
        <p:cNvGrpSpPr/>
        <p:nvPr/>
      </p:nvGrpSpPr>
      <p:grpSpPr>
        <a:xfrm>
          <a:off x="0" y="0"/>
          <a:ext cx="0" cy="0"/>
          <a:chOff x="0" y="0"/>
          <a:chExt cx="0" cy="0"/>
        </a:xfrm>
      </p:grpSpPr>
      <p:grpSp>
        <p:nvGrpSpPr>
          <p:cNvPr id="255" name="Google Shape;255;p19"/>
          <p:cNvGrpSpPr/>
          <p:nvPr/>
        </p:nvGrpSpPr>
        <p:grpSpPr>
          <a:xfrm>
            <a:off x="175025" y="244675"/>
            <a:ext cx="8793900" cy="4642975"/>
            <a:chOff x="175025" y="244675"/>
            <a:chExt cx="8793900" cy="4642975"/>
          </a:xfrm>
        </p:grpSpPr>
        <p:cxnSp>
          <p:nvCxnSpPr>
            <p:cNvPr id="256" name="Google Shape;256;p1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57" name="Google Shape;257;p1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58" name="Google Shape;258;p19"/>
          <p:cNvSpPr txBox="1"/>
          <p:nvPr>
            <p:ph type="title"/>
          </p:nvPr>
        </p:nvSpPr>
        <p:spPr>
          <a:xfrm>
            <a:off x="720000" y="1449775"/>
            <a:ext cx="2718600" cy="1303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9" name="Google Shape;259;p19"/>
          <p:cNvSpPr txBox="1"/>
          <p:nvPr>
            <p:ph idx="1" type="subTitle"/>
          </p:nvPr>
        </p:nvSpPr>
        <p:spPr>
          <a:xfrm>
            <a:off x="720000" y="2677325"/>
            <a:ext cx="2718600" cy="101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60" name="Google Shape;260;p19"/>
          <p:cNvGrpSpPr/>
          <p:nvPr/>
        </p:nvGrpSpPr>
        <p:grpSpPr>
          <a:xfrm>
            <a:off x="7509796" y="-342960"/>
            <a:ext cx="835912" cy="882464"/>
            <a:chOff x="-3171395" y="736983"/>
            <a:chExt cx="1712232" cy="1807587"/>
          </a:xfrm>
        </p:grpSpPr>
        <p:grpSp>
          <p:nvGrpSpPr>
            <p:cNvPr id="261" name="Google Shape;261;p19"/>
            <p:cNvGrpSpPr/>
            <p:nvPr/>
          </p:nvGrpSpPr>
          <p:grpSpPr>
            <a:xfrm>
              <a:off x="-3128356" y="827596"/>
              <a:ext cx="1626149" cy="1626342"/>
              <a:chOff x="-4570025" y="-195475"/>
              <a:chExt cx="1932900" cy="1932900"/>
            </a:xfrm>
          </p:grpSpPr>
          <p:sp>
            <p:nvSpPr>
              <p:cNvPr id="262" name="Google Shape;262;p19"/>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9"/>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19"/>
            <p:cNvGrpSpPr/>
            <p:nvPr/>
          </p:nvGrpSpPr>
          <p:grpSpPr>
            <a:xfrm>
              <a:off x="-3171395" y="736983"/>
              <a:ext cx="1712232" cy="1807587"/>
              <a:chOff x="-1141405" y="2245329"/>
              <a:chExt cx="336848" cy="355600"/>
            </a:xfrm>
          </p:grpSpPr>
          <p:sp>
            <p:nvSpPr>
              <p:cNvPr id="265" name="Google Shape;265;p19"/>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9"/>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9"/>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69" name="Shape 269"/>
        <p:cNvGrpSpPr/>
        <p:nvPr/>
      </p:nvGrpSpPr>
      <p:grpSpPr>
        <a:xfrm>
          <a:off x="0" y="0"/>
          <a:ext cx="0" cy="0"/>
          <a:chOff x="0" y="0"/>
          <a:chExt cx="0" cy="0"/>
        </a:xfrm>
      </p:grpSpPr>
      <p:grpSp>
        <p:nvGrpSpPr>
          <p:cNvPr id="270" name="Google Shape;270;p20"/>
          <p:cNvGrpSpPr/>
          <p:nvPr/>
        </p:nvGrpSpPr>
        <p:grpSpPr>
          <a:xfrm>
            <a:off x="175025" y="244675"/>
            <a:ext cx="8793900" cy="4642975"/>
            <a:chOff x="175025" y="244675"/>
            <a:chExt cx="8793900" cy="4642975"/>
          </a:xfrm>
        </p:grpSpPr>
        <p:cxnSp>
          <p:nvCxnSpPr>
            <p:cNvPr id="271" name="Google Shape;271;p20"/>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72" name="Google Shape;272;p20"/>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73" name="Google Shape;273;p20"/>
          <p:cNvSpPr txBox="1"/>
          <p:nvPr>
            <p:ph type="title"/>
          </p:nvPr>
        </p:nvSpPr>
        <p:spPr>
          <a:xfrm>
            <a:off x="5553850" y="1488400"/>
            <a:ext cx="2630400" cy="1251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4" name="Google Shape;274;p20"/>
          <p:cNvSpPr txBox="1"/>
          <p:nvPr>
            <p:ph idx="1" type="subTitle"/>
          </p:nvPr>
        </p:nvSpPr>
        <p:spPr>
          <a:xfrm>
            <a:off x="5553975" y="2664186"/>
            <a:ext cx="2630400" cy="990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
          <p:cNvSpPr txBox="1"/>
          <p:nvPr>
            <p:ph type="title"/>
          </p:nvPr>
        </p:nvSpPr>
        <p:spPr>
          <a:xfrm>
            <a:off x="720000" y="2414400"/>
            <a:ext cx="54048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0" name="Google Shape;30;p3"/>
          <p:cNvSpPr txBox="1"/>
          <p:nvPr>
            <p:ph hasCustomPrompt="1" idx="2" type="title"/>
          </p:nvPr>
        </p:nvSpPr>
        <p:spPr>
          <a:xfrm>
            <a:off x="720000" y="1489200"/>
            <a:ext cx="1797300" cy="8418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 name="Google Shape;31;p3"/>
          <p:cNvSpPr txBox="1"/>
          <p:nvPr>
            <p:ph idx="1" type="subTitle"/>
          </p:nvPr>
        </p:nvSpPr>
        <p:spPr>
          <a:xfrm>
            <a:off x="720000" y="3256200"/>
            <a:ext cx="4032600" cy="4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32" name="Google Shape;32;p3"/>
          <p:cNvGrpSpPr/>
          <p:nvPr/>
        </p:nvGrpSpPr>
        <p:grpSpPr>
          <a:xfrm>
            <a:off x="175025" y="244675"/>
            <a:ext cx="8793900" cy="4642975"/>
            <a:chOff x="175025" y="244675"/>
            <a:chExt cx="8793900" cy="4642975"/>
          </a:xfrm>
        </p:grpSpPr>
        <p:cxnSp>
          <p:nvCxnSpPr>
            <p:cNvPr id="33" name="Google Shape;33;p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4" name="Google Shape;34;p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grpSp>
        <p:nvGrpSpPr>
          <p:cNvPr id="35" name="Google Shape;35;p3"/>
          <p:cNvGrpSpPr/>
          <p:nvPr/>
        </p:nvGrpSpPr>
        <p:grpSpPr>
          <a:xfrm rot="-2700000">
            <a:off x="1811264" y="341191"/>
            <a:ext cx="618199" cy="652627"/>
            <a:chOff x="-3171395" y="736983"/>
            <a:chExt cx="1712232" cy="1807587"/>
          </a:xfrm>
        </p:grpSpPr>
        <p:grpSp>
          <p:nvGrpSpPr>
            <p:cNvPr id="36" name="Google Shape;36;p3"/>
            <p:cNvGrpSpPr/>
            <p:nvPr/>
          </p:nvGrpSpPr>
          <p:grpSpPr>
            <a:xfrm>
              <a:off x="-3128356" y="827596"/>
              <a:ext cx="1626149" cy="1626342"/>
              <a:chOff x="-4570025" y="-195475"/>
              <a:chExt cx="1932900" cy="1932900"/>
            </a:xfrm>
          </p:grpSpPr>
          <p:sp>
            <p:nvSpPr>
              <p:cNvPr id="37" name="Google Shape;37;p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3"/>
            <p:cNvGrpSpPr/>
            <p:nvPr/>
          </p:nvGrpSpPr>
          <p:grpSpPr>
            <a:xfrm>
              <a:off x="-3171395" y="736983"/>
              <a:ext cx="1712232" cy="1807587"/>
              <a:chOff x="-1141405" y="2245329"/>
              <a:chExt cx="336848" cy="355600"/>
            </a:xfrm>
          </p:grpSpPr>
          <p:sp>
            <p:nvSpPr>
              <p:cNvPr id="40" name="Google Shape;40;p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 name="Google Shape;44;p3"/>
          <p:cNvGrpSpPr/>
          <p:nvPr/>
        </p:nvGrpSpPr>
        <p:grpSpPr>
          <a:xfrm>
            <a:off x="509845" y="4365874"/>
            <a:ext cx="736602" cy="777624"/>
            <a:chOff x="-3171395" y="736983"/>
            <a:chExt cx="1712232" cy="1807587"/>
          </a:xfrm>
        </p:grpSpPr>
        <p:grpSp>
          <p:nvGrpSpPr>
            <p:cNvPr id="45" name="Google Shape;45;p3"/>
            <p:cNvGrpSpPr/>
            <p:nvPr/>
          </p:nvGrpSpPr>
          <p:grpSpPr>
            <a:xfrm>
              <a:off x="-3128356" y="827596"/>
              <a:ext cx="1626149" cy="1626342"/>
              <a:chOff x="-4570025" y="-195475"/>
              <a:chExt cx="1932900" cy="1932900"/>
            </a:xfrm>
          </p:grpSpPr>
          <p:sp>
            <p:nvSpPr>
              <p:cNvPr id="46" name="Google Shape;46;p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3"/>
            <p:cNvGrpSpPr/>
            <p:nvPr/>
          </p:nvGrpSpPr>
          <p:grpSpPr>
            <a:xfrm>
              <a:off x="-3171395" y="736983"/>
              <a:ext cx="1712232" cy="1807587"/>
              <a:chOff x="-1141405" y="2245329"/>
              <a:chExt cx="336848" cy="355600"/>
            </a:xfrm>
          </p:grpSpPr>
          <p:sp>
            <p:nvSpPr>
              <p:cNvPr id="49" name="Google Shape;49;p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 name="Google Shape;53;p3"/>
          <p:cNvSpPr/>
          <p:nvPr/>
        </p:nvSpPr>
        <p:spPr>
          <a:xfrm>
            <a:off x="1366475" y="302050"/>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1">
    <p:spTree>
      <p:nvGrpSpPr>
        <p:cNvPr id="275" name="Shape 275"/>
        <p:cNvGrpSpPr/>
        <p:nvPr/>
      </p:nvGrpSpPr>
      <p:grpSpPr>
        <a:xfrm>
          <a:off x="0" y="0"/>
          <a:ext cx="0" cy="0"/>
          <a:chOff x="0" y="0"/>
          <a:chExt cx="0" cy="0"/>
        </a:xfrm>
      </p:grpSpPr>
      <p:grpSp>
        <p:nvGrpSpPr>
          <p:cNvPr id="276" name="Google Shape;276;p21"/>
          <p:cNvGrpSpPr/>
          <p:nvPr/>
        </p:nvGrpSpPr>
        <p:grpSpPr>
          <a:xfrm>
            <a:off x="175025" y="244675"/>
            <a:ext cx="8793900" cy="4642975"/>
            <a:chOff x="175025" y="244675"/>
            <a:chExt cx="8793900" cy="4642975"/>
          </a:xfrm>
        </p:grpSpPr>
        <p:cxnSp>
          <p:nvCxnSpPr>
            <p:cNvPr id="277" name="Google Shape;277;p21"/>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78" name="Google Shape;278;p21"/>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79" name="Google Shape;279;p21"/>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0" name="Google Shape;280;p21"/>
          <p:cNvSpPr txBox="1"/>
          <p:nvPr>
            <p:ph idx="1" type="subTitle"/>
          </p:nvPr>
        </p:nvSpPr>
        <p:spPr>
          <a:xfrm>
            <a:off x="720000" y="1254375"/>
            <a:ext cx="6392100" cy="245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281" name="Google Shape;281;p21"/>
          <p:cNvSpPr/>
          <p:nvPr/>
        </p:nvSpPr>
        <p:spPr>
          <a:xfrm>
            <a:off x="140775" y="3475288"/>
            <a:ext cx="394500" cy="394500"/>
          </a:xfrm>
          <a:prstGeom prst="ellipse">
            <a:avLst/>
          </a:pr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1_1">
    <p:spTree>
      <p:nvGrpSpPr>
        <p:cNvPr id="282" name="Shape 282"/>
        <p:cNvGrpSpPr/>
        <p:nvPr/>
      </p:nvGrpSpPr>
      <p:grpSpPr>
        <a:xfrm>
          <a:off x="0" y="0"/>
          <a:ext cx="0" cy="0"/>
          <a:chOff x="0" y="0"/>
          <a:chExt cx="0" cy="0"/>
        </a:xfrm>
      </p:grpSpPr>
      <p:grpSp>
        <p:nvGrpSpPr>
          <p:cNvPr id="283" name="Google Shape;283;p22"/>
          <p:cNvGrpSpPr/>
          <p:nvPr/>
        </p:nvGrpSpPr>
        <p:grpSpPr>
          <a:xfrm>
            <a:off x="175025" y="244675"/>
            <a:ext cx="8793900" cy="4642975"/>
            <a:chOff x="175025" y="244675"/>
            <a:chExt cx="8793900" cy="4642975"/>
          </a:xfrm>
        </p:grpSpPr>
        <p:cxnSp>
          <p:nvCxnSpPr>
            <p:cNvPr id="284" name="Google Shape;284;p22"/>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85" name="Google Shape;285;p22"/>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86" name="Google Shape;286;p22"/>
          <p:cNvSpPr txBox="1"/>
          <p:nvPr>
            <p:ph type="title"/>
          </p:nvPr>
        </p:nvSpPr>
        <p:spPr>
          <a:xfrm>
            <a:off x="720000" y="795150"/>
            <a:ext cx="3521100" cy="12633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7" name="Google Shape;287;p22"/>
          <p:cNvSpPr txBox="1"/>
          <p:nvPr>
            <p:ph idx="1" type="subTitle"/>
          </p:nvPr>
        </p:nvSpPr>
        <p:spPr>
          <a:xfrm>
            <a:off x="720000" y="2150538"/>
            <a:ext cx="3521100" cy="219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160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288" name="Google Shape;288;p22"/>
          <p:cNvSpPr/>
          <p:nvPr>
            <p:ph idx="2" type="pic"/>
          </p:nvPr>
        </p:nvSpPr>
        <p:spPr>
          <a:xfrm>
            <a:off x="4526025" y="0"/>
            <a:ext cx="3904800" cy="5143500"/>
          </a:xfrm>
          <a:prstGeom prst="rect">
            <a:avLst/>
          </a:prstGeom>
          <a:noFill/>
          <a:ln>
            <a:noFill/>
          </a:ln>
        </p:spPr>
      </p:sp>
      <p:sp>
        <p:nvSpPr>
          <p:cNvPr id="289" name="Google Shape;289;p22"/>
          <p:cNvSpPr/>
          <p:nvPr/>
        </p:nvSpPr>
        <p:spPr>
          <a:xfrm rot="5400000">
            <a:off x="6958200" y="2463888"/>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2"/>
          <p:cNvSpPr/>
          <p:nvPr/>
        </p:nvSpPr>
        <p:spPr>
          <a:xfrm>
            <a:off x="274275" y="4406738"/>
            <a:ext cx="394500" cy="3945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2">
    <p:spTree>
      <p:nvGrpSpPr>
        <p:cNvPr id="291" name="Shape 291"/>
        <p:cNvGrpSpPr/>
        <p:nvPr/>
      </p:nvGrpSpPr>
      <p:grpSpPr>
        <a:xfrm>
          <a:off x="0" y="0"/>
          <a:ext cx="0" cy="0"/>
          <a:chOff x="0" y="0"/>
          <a:chExt cx="0" cy="0"/>
        </a:xfrm>
      </p:grpSpPr>
      <p:grpSp>
        <p:nvGrpSpPr>
          <p:cNvPr id="292" name="Google Shape;292;p23"/>
          <p:cNvGrpSpPr/>
          <p:nvPr/>
        </p:nvGrpSpPr>
        <p:grpSpPr>
          <a:xfrm>
            <a:off x="175025" y="244675"/>
            <a:ext cx="8793900" cy="4642975"/>
            <a:chOff x="175025" y="244675"/>
            <a:chExt cx="8793900" cy="4642975"/>
          </a:xfrm>
        </p:grpSpPr>
        <p:cxnSp>
          <p:nvCxnSpPr>
            <p:cNvPr id="293" name="Google Shape;293;p2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94" name="Google Shape;294;p2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95" name="Google Shape;295;p23"/>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6" name="Google Shape;296;p23"/>
          <p:cNvSpPr txBox="1"/>
          <p:nvPr>
            <p:ph idx="1" type="subTitle"/>
          </p:nvPr>
        </p:nvSpPr>
        <p:spPr>
          <a:xfrm>
            <a:off x="720000" y="1254375"/>
            <a:ext cx="4005900" cy="1180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297" name="Google Shape;297;p23"/>
          <p:cNvSpPr/>
          <p:nvPr/>
        </p:nvSpPr>
        <p:spPr>
          <a:xfrm rot="5400000">
            <a:off x="7414950" y="1123925"/>
            <a:ext cx="27651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119000" y="4339325"/>
            <a:ext cx="431400" cy="4314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 name="Google Shape;299;p23"/>
          <p:cNvGrpSpPr/>
          <p:nvPr/>
        </p:nvGrpSpPr>
        <p:grpSpPr>
          <a:xfrm rot="10800000">
            <a:off x="772051" y="4603989"/>
            <a:ext cx="440044" cy="464550"/>
            <a:chOff x="-3171395" y="736983"/>
            <a:chExt cx="1712232" cy="1807587"/>
          </a:xfrm>
        </p:grpSpPr>
        <p:grpSp>
          <p:nvGrpSpPr>
            <p:cNvPr id="300" name="Google Shape;300;p23"/>
            <p:cNvGrpSpPr/>
            <p:nvPr/>
          </p:nvGrpSpPr>
          <p:grpSpPr>
            <a:xfrm>
              <a:off x="-3128356" y="827596"/>
              <a:ext cx="1626149" cy="1626342"/>
              <a:chOff x="-4570025" y="-195475"/>
              <a:chExt cx="1932900" cy="1932900"/>
            </a:xfrm>
          </p:grpSpPr>
          <p:sp>
            <p:nvSpPr>
              <p:cNvPr id="301" name="Google Shape;301;p2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23"/>
            <p:cNvGrpSpPr/>
            <p:nvPr/>
          </p:nvGrpSpPr>
          <p:grpSpPr>
            <a:xfrm>
              <a:off x="-3171395" y="736983"/>
              <a:ext cx="1712232" cy="1807587"/>
              <a:chOff x="-1141405" y="2245329"/>
              <a:chExt cx="336848" cy="355600"/>
            </a:xfrm>
          </p:grpSpPr>
          <p:sp>
            <p:nvSpPr>
              <p:cNvPr id="304" name="Google Shape;304;p2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2_1">
    <p:spTree>
      <p:nvGrpSpPr>
        <p:cNvPr id="308" name="Shape 308"/>
        <p:cNvGrpSpPr/>
        <p:nvPr/>
      </p:nvGrpSpPr>
      <p:grpSpPr>
        <a:xfrm>
          <a:off x="0" y="0"/>
          <a:ext cx="0" cy="0"/>
          <a:chOff x="0" y="0"/>
          <a:chExt cx="0" cy="0"/>
        </a:xfrm>
      </p:grpSpPr>
      <p:grpSp>
        <p:nvGrpSpPr>
          <p:cNvPr id="309" name="Google Shape;309;p24"/>
          <p:cNvGrpSpPr/>
          <p:nvPr/>
        </p:nvGrpSpPr>
        <p:grpSpPr>
          <a:xfrm>
            <a:off x="175025" y="244675"/>
            <a:ext cx="8793900" cy="4642975"/>
            <a:chOff x="175025" y="244675"/>
            <a:chExt cx="8793900" cy="4642975"/>
          </a:xfrm>
        </p:grpSpPr>
        <p:cxnSp>
          <p:nvCxnSpPr>
            <p:cNvPr id="310" name="Google Shape;310;p2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11" name="Google Shape;311;p2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12" name="Google Shape;312;p24"/>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3" name="Google Shape;313;p24"/>
          <p:cNvSpPr txBox="1"/>
          <p:nvPr>
            <p:ph idx="1" type="subTitle"/>
          </p:nvPr>
        </p:nvSpPr>
        <p:spPr>
          <a:xfrm>
            <a:off x="720000" y="1254375"/>
            <a:ext cx="3521700" cy="334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314" name="Google Shape;314;p24"/>
          <p:cNvSpPr txBox="1"/>
          <p:nvPr>
            <p:ph idx="2" type="subTitle"/>
          </p:nvPr>
        </p:nvSpPr>
        <p:spPr>
          <a:xfrm>
            <a:off x="4572000" y="1254375"/>
            <a:ext cx="3338700" cy="334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grpSp>
        <p:nvGrpSpPr>
          <p:cNvPr id="315" name="Google Shape;315;p24"/>
          <p:cNvGrpSpPr/>
          <p:nvPr/>
        </p:nvGrpSpPr>
        <p:grpSpPr>
          <a:xfrm rot="10800000">
            <a:off x="-2" y="2757552"/>
            <a:ext cx="655785" cy="692125"/>
            <a:chOff x="-3171395" y="736983"/>
            <a:chExt cx="1712232" cy="1807587"/>
          </a:xfrm>
        </p:grpSpPr>
        <p:grpSp>
          <p:nvGrpSpPr>
            <p:cNvPr id="316" name="Google Shape;316;p24"/>
            <p:cNvGrpSpPr/>
            <p:nvPr/>
          </p:nvGrpSpPr>
          <p:grpSpPr>
            <a:xfrm>
              <a:off x="-3128356" y="827596"/>
              <a:ext cx="1626149" cy="1626342"/>
              <a:chOff x="-4570025" y="-195475"/>
              <a:chExt cx="1932900" cy="1932900"/>
            </a:xfrm>
          </p:grpSpPr>
          <p:sp>
            <p:nvSpPr>
              <p:cNvPr id="317" name="Google Shape;317;p2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 name="Google Shape;319;p24"/>
            <p:cNvGrpSpPr/>
            <p:nvPr/>
          </p:nvGrpSpPr>
          <p:grpSpPr>
            <a:xfrm>
              <a:off x="-3171395" y="736983"/>
              <a:ext cx="1712232" cy="1807587"/>
              <a:chOff x="-1141405" y="2245329"/>
              <a:chExt cx="336848" cy="355600"/>
            </a:xfrm>
          </p:grpSpPr>
          <p:sp>
            <p:nvSpPr>
              <p:cNvPr id="320" name="Google Shape;320;p2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24" name="Shape 324"/>
        <p:cNvGrpSpPr/>
        <p:nvPr/>
      </p:nvGrpSpPr>
      <p:grpSpPr>
        <a:xfrm>
          <a:off x="0" y="0"/>
          <a:ext cx="0" cy="0"/>
          <a:chOff x="0" y="0"/>
          <a:chExt cx="0" cy="0"/>
        </a:xfrm>
      </p:grpSpPr>
      <p:grpSp>
        <p:nvGrpSpPr>
          <p:cNvPr id="325" name="Google Shape;325;p25"/>
          <p:cNvGrpSpPr/>
          <p:nvPr/>
        </p:nvGrpSpPr>
        <p:grpSpPr>
          <a:xfrm>
            <a:off x="175025" y="244675"/>
            <a:ext cx="8793900" cy="4642975"/>
            <a:chOff x="175025" y="244675"/>
            <a:chExt cx="8793900" cy="4642975"/>
          </a:xfrm>
        </p:grpSpPr>
        <p:cxnSp>
          <p:nvCxnSpPr>
            <p:cNvPr id="326" name="Google Shape;326;p25"/>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27" name="Google Shape;327;p25"/>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28" name="Google Shape;328;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9" name="Google Shape;329;p25"/>
          <p:cNvSpPr txBox="1"/>
          <p:nvPr>
            <p:ph idx="1" type="subTitle"/>
          </p:nvPr>
        </p:nvSpPr>
        <p:spPr>
          <a:xfrm>
            <a:off x="2096295" y="4023350"/>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0" name="Google Shape;330;p25"/>
          <p:cNvSpPr txBox="1"/>
          <p:nvPr>
            <p:ph idx="2" type="subTitle"/>
          </p:nvPr>
        </p:nvSpPr>
        <p:spPr>
          <a:xfrm>
            <a:off x="2096295" y="373442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1" name="Google Shape;331;p25"/>
          <p:cNvSpPr txBox="1"/>
          <p:nvPr>
            <p:ph idx="3" type="subTitle"/>
          </p:nvPr>
        </p:nvSpPr>
        <p:spPr>
          <a:xfrm>
            <a:off x="4742188" y="4023350"/>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2" name="Google Shape;332;p25"/>
          <p:cNvSpPr txBox="1"/>
          <p:nvPr>
            <p:ph idx="4" type="subTitle"/>
          </p:nvPr>
        </p:nvSpPr>
        <p:spPr>
          <a:xfrm>
            <a:off x="4742188" y="373442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33" name="Google Shape;333;p25"/>
          <p:cNvGrpSpPr/>
          <p:nvPr/>
        </p:nvGrpSpPr>
        <p:grpSpPr>
          <a:xfrm>
            <a:off x="-129267" y="2960475"/>
            <a:ext cx="931567" cy="912805"/>
            <a:chOff x="-129267" y="2960475"/>
            <a:chExt cx="931567" cy="912805"/>
          </a:xfrm>
        </p:grpSpPr>
        <p:sp>
          <p:nvSpPr>
            <p:cNvPr id="334" name="Google Shape;334;p25"/>
            <p:cNvSpPr/>
            <p:nvPr/>
          </p:nvSpPr>
          <p:spPr>
            <a:xfrm>
              <a:off x="407800" y="2960475"/>
              <a:ext cx="394500" cy="394500"/>
            </a:xfrm>
            <a:prstGeom prst="ellipse">
              <a:avLst/>
            </a:pr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 name="Google Shape;335;p25"/>
            <p:cNvGrpSpPr/>
            <p:nvPr/>
          </p:nvGrpSpPr>
          <p:grpSpPr>
            <a:xfrm>
              <a:off x="-129267" y="3128554"/>
              <a:ext cx="705611" cy="744726"/>
              <a:chOff x="-3171395" y="736983"/>
              <a:chExt cx="1712232" cy="1807587"/>
            </a:xfrm>
          </p:grpSpPr>
          <p:grpSp>
            <p:nvGrpSpPr>
              <p:cNvPr id="336" name="Google Shape;336;p25"/>
              <p:cNvGrpSpPr/>
              <p:nvPr/>
            </p:nvGrpSpPr>
            <p:grpSpPr>
              <a:xfrm>
                <a:off x="-3128356" y="827596"/>
                <a:ext cx="1626149" cy="1626342"/>
                <a:chOff x="-4570025" y="-195475"/>
                <a:chExt cx="1932900" cy="1932900"/>
              </a:xfrm>
            </p:grpSpPr>
            <p:sp>
              <p:nvSpPr>
                <p:cNvPr id="337" name="Google Shape;337;p2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25"/>
              <p:cNvGrpSpPr/>
              <p:nvPr/>
            </p:nvGrpSpPr>
            <p:grpSpPr>
              <a:xfrm>
                <a:off x="-3171395" y="736983"/>
                <a:ext cx="1712232" cy="1807587"/>
                <a:chOff x="-1141405" y="2245329"/>
                <a:chExt cx="336848" cy="355600"/>
              </a:xfrm>
            </p:grpSpPr>
            <p:sp>
              <p:nvSpPr>
                <p:cNvPr id="340" name="Google Shape;340;p2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2">
    <p:spTree>
      <p:nvGrpSpPr>
        <p:cNvPr id="344" name="Shape 344"/>
        <p:cNvGrpSpPr/>
        <p:nvPr/>
      </p:nvGrpSpPr>
      <p:grpSpPr>
        <a:xfrm>
          <a:off x="0" y="0"/>
          <a:ext cx="0" cy="0"/>
          <a:chOff x="0" y="0"/>
          <a:chExt cx="0" cy="0"/>
        </a:xfrm>
      </p:grpSpPr>
      <p:grpSp>
        <p:nvGrpSpPr>
          <p:cNvPr id="345" name="Google Shape;345;p26"/>
          <p:cNvGrpSpPr/>
          <p:nvPr/>
        </p:nvGrpSpPr>
        <p:grpSpPr>
          <a:xfrm>
            <a:off x="175025" y="244675"/>
            <a:ext cx="8793900" cy="4642975"/>
            <a:chOff x="175025" y="244675"/>
            <a:chExt cx="8793900" cy="4642975"/>
          </a:xfrm>
        </p:grpSpPr>
        <p:cxnSp>
          <p:nvCxnSpPr>
            <p:cNvPr id="346" name="Google Shape;346;p26"/>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47" name="Google Shape;347;p26"/>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48" name="Google Shape;348;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9" name="Google Shape;349;p26"/>
          <p:cNvSpPr txBox="1"/>
          <p:nvPr>
            <p:ph idx="1" type="subTitle"/>
          </p:nvPr>
        </p:nvSpPr>
        <p:spPr>
          <a:xfrm>
            <a:off x="2110150" y="1741187"/>
            <a:ext cx="4940400" cy="97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0" name="Google Shape;350;p26"/>
          <p:cNvSpPr txBox="1"/>
          <p:nvPr>
            <p:ph idx="2" type="subTitle"/>
          </p:nvPr>
        </p:nvSpPr>
        <p:spPr>
          <a:xfrm>
            <a:off x="2110130" y="1379525"/>
            <a:ext cx="49404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51" name="Google Shape;351;p26"/>
          <p:cNvSpPr txBox="1"/>
          <p:nvPr>
            <p:ph idx="3" type="subTitle"/>
          </p:nvPr>
        </p:nvSpPr>
        <p:spPr>
          <a:xfrm>
            <a:off x="2101807" y="3440525"/>
            <a:ext cx="4940400" cy="97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2" name="Google Shape;352;p26"/>
          <p:cNvSpPr txBox="1"/>
          <p:nvPr>
            <p:ph idx="4" type="subTitle"/>
          </p:nvPr>
        </p:nvSpPr>
        <p:spPr>
          <a:xfrm>
            <a:off x="2101812" y="3089775"/>
            <a:ext cx="49404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53" name="Google Shape;353;p26"/>
          <p:cNvSpPr/>
          <p:nvPr/>
        </p:nvSpPr>
        <p:spPr>
          <a:xfrm>
            <a:off x="182275" y="2007900"/>
            <a:ext cx="344400" cy="3444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
    <p:spTree>
      <p:nvGrpSpPr>
        <p:cNvPr id="354" name="Shape 354"/>
        <p:cNvGrpSpPr/>
        <p:nvPr/>
      </p:nvGrpSpPr>
      <p:grpSpPr>
        <a:xfrm>
          <a:off x="0" y="0"/>
          <a:ext cx="0" cy="0"/>
          <a:chOff x="0" y="0"/>
          <a:chExt cx="0" cy="0"/>
        </a:xfrm>
      </p:grpSpPr>
      <p:grpSp>
        <p:nvGrpSpPr>
          <p:cNvPr id="355" name="Google Shape;355;p27"/>
          <p:cNvGrpSpPr/>
          <p:nvPr/>
        </p:nvGrpSpPr>
        <p:grpSpPr>
          <a:xfrm>
            <a:off x="175025" y="244675"/>
            <a:ext cx="8793900" cy="4642975"/>
            <a:chOff x="175025" y="244675"/>
            <a:chExt cx="8793900" cy="4642975"/>
          </a:xfrm>
        </p:grpSpPr>
        <p:cxnSp>
          <p:nvCxnSpPr>
            <p:cNvPr id="356" name="Google Shape;356;p27"/>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57" name="Google Shape;357;p27"/>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58" name="Google Shape;358;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9" name="Google Shape;359;p27"/>
          <p:cNvSpPr txBox="1"/>
          <p:nvPr>
            <p:ph idx="1" type="subTitle"/>
          </p:nvPr>
        </p:nvSpPr>
        <p:spPr>
          <a:xfrm>
            <a:off x="4847575" y="1762550"/>
            <a:ext cx="3583200" cy="227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0" name="Google Shape;360;p27"/>
          <p:cNvSpPr txBox="1"/>
          <p:nvPr>
            <p:ph idx="2" type="subTitle"/>
          </p:nvPr>
        </p:nvSpPr>
        <p:spPr>
          <a:xfrm>
            <a:off x="713225" y="1762550"/>
            <a:ext cx="3583200" cy="227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1" name="Google Shape;361;p27"/>
          <p:cNvSpPr/>
          <p:nvPr/>
        </p:nvSpPr>
        <p:spPr>
          <a:xfrm rot="10800000">
            <a:off x="8386500" y="4009600"/>
            <a:ext cx="484800" cy="4848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 name="Google Shape;362;p27"/>
          <p:cNvGrpSpPr/>
          <p:nvPr/>
        </p:nvGrpSpPr>
        <p:grpSpPr>
          <a:xfrm>
            <a:off x="8547806" y="3611033"/>
            <a:ext cx="596199" cy="629402"/>
            <a:chOff x="-3171395" y="736983"/>
            <a:chExt cx="1712232" cy="1807587"/>
          </a:xfrm>
        </p:grpSpPr>
        <p:grpSp>
          <p:nvGrpSpPr>
            <p:cNvPr id="363" name="Google Shape;363;p27"/>
            <p:cNvGrpSpPr/>
            <p:nvPr/>
          </p:nvGrpSpPr>
          <p:grpSpPr>
            <a:xfrm>
              <a:off x="-3128356" y="827596"/>
              <a:ext cx="1626149" cy="1626342"/>
              <a:chOff x="-4570025" y="-195475"/>
              <a:chExt cx="1932900" cy="1932900"/>
            </a:xfrm>
          </p:grpSpPr>
          <p:sp>
            <p:nvSpPr>
              <p:cNvPr id="364" name="Google Shape;364;p2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27"/>
            <p:cNvGrpSpPr/>
            <p:nvPr/>
          </p:nvGrpSpPr>
          <p:grpSpPr>
            <a:xfrm>
              <a:off x="-3171395" y="736983"/>
              <a:ext cx="1712232" cy="1807587"/>
              <a:chOff x="-1141405" y="2245329"/>
              <a:chExt cx="336848" cy="355600"/>
            </a:xfrm>
          </p:grpSpPr>
          <p:sp>
            <p:nvSpPr>
              <p:cNvPr id="367" name="Google Shape;367;p2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1" name="Google Shape;371;p27"/>
          <p:cNvSpPr/>
          <p:nvPr/>
        </p:nvSpPr>
        <p:spPr>
          <a:xfrm>
            <a:off x="287300" y="1152225"/>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7"/>
          <p:cNvSpPr/>
          <p:nvPr/>
        </p:nvSpPr>
        <p:spPr>
          <a:xfrm rot="10800000">
            <a:off x="5469500" y="151725"/>
            <a:ext cx="37944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73" name="Shape 373"/>
        <p:cNvGrpSpPr/>
        <p:nvPr/>
      </p:nvGrpSpPr>
      <p:grpSpPr>
        <a:xfrm>
          <a:off x="0" y="0"/>
          <a:ext cx="0" cy="0"/>
          <a:chOff x="0" y="0"/>
          <a:chExt cx="0" cy="0"/>
        </a:xfrm>
      </p:grpSpPr>
      <p:grpSp>
        <p:nvGrpSpPr>
          <p:cNvPr id="374" name="Google Shape;374;p28"/>
          <p:cNvGrpSpPr/>
          <p:nvPr/>
        </p:nvGrpSpPr>
        <p:grpSpPr>
          <a:xfrm>
            <a:off x="175025" y="244675"/>
            <a:ext cx="8793900" cy="4642975"/>
            <a:chOff x="175025" y="244675"/>
            <a:chExt cx="8793900" cy="4642975"/>
          </a:xfrm>
        </p:grpSpPr>
        <p:cxnSp>
          <p:nvCxnSpPr>
            <p:cNvPr id="375" name="Google Shape;375;p28"/>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76" name="Google Shape;376;p28"/>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77" name="Google Shape;377;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8" name="Google Shape;378;p28"/>
          <p:cNvSpPr txBox="1"/>
          <p:nvPr>
            <p:ph idx="1" type="subTitle"/>
          </p:nvPr>
        </p:nvSpPr>
        <p:spPr>
          <a:xfrm>
            <a:off x="713225" y="2747025"/>
            <a:ext cx="2305500" cy="79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9" name="Google Shape;379;p28"/>
          <p:cNvSpPr txBox="1"/>
          <p:nvPr>
            <p:ph idx="2" type="subTitle"/>
          </p:nvPr>
        </p:nvSpPr>
        <p:spPr>
          <a:xfrm>
            <a:off x="713213" y="24581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0" name="Google Shape;380;p28"/>
          <p:cNvSpPr txBox="1"/>
          <p:nvPr>
            <p:ph idx="3" type="subTitle"/>
          </p:nvPr>
        </p:nvSpPr>
        <p:spPr>
          <a:xfrm>
            <a:off x="3419250" y="2747025"/>
            <a:ext cx="2305500" cy="79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1" name="Google Shape;381;p28"/>
          <p:cNvSpPr txBox="1"/>
          <p:nvPr>
            <p:ph idx="4" type="subTitle"/>
          </p:nvPr>
        </p:nvSpPr>
        <p:spPr>
          <a:xfrm>
            <a:off x="3419238" y="24581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2" name="Google Shape;382;p28"/>
          <p:cNvSpPr txBox="1"/>
          <p:nvPr>
            <p:ph idx="5" type="subTitle"/>
          </p:nvPr>
        </p:nvSpPr>
        <p:spPr>
          <a:xfrm>
            <a:off x="6125275" y="2747025"/>
            <a:ext cx="2305500" cy="79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3" name="Google Shape;383;p28"/>
          <p:cNvSpPr txBox="1"/>
          <p:nvPr>
            <p:ph idx="6" type="subTitle"/>
          </p:nvPr>
        </p:nvSpPr>
        <p:spPr>
          <a:xfrm>
            <a:off x="6125263" y="24581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4" name="Google Shape;384;p28"/>
          <p:cNvSpPr/>
          <p:nvPr/>
        </p:nvSpPr>
        <p:spPr>
          <a:xfrm>
            <a:off x="235925" y="1977500"/>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85" name="Shape 385"/>
        <p:cNvGrpSpPr/>
        <p:nvPr/>
      </p:nvGrpSpPr>
      <p:grpSpPr>
        <a:xfrm>
          <a:off x="0" y="0"/>
          <a:ext cx="0" cy="0"/>
          <a:chOff x="0" y="0"/>
          <a:chExt cx="0" cy="0"/>
        </a:xfrm>
      </p:grpSpPr>
      <p:grpSp>
        <p:nvGrpSpPr>
          <p:cNvPr id="386" name="Google Shape;386;p29"/>
          <p:cNvGrpSpPr/>
          <p:nvPr/>
        </p:nvGrpSpPr>
        <p:grpSpPr>
          <a:xfrm>
            <a:off x="175025" y="244675"/>
            <a:ext cx="8793900" cy="4642975"/>
            <a:chOff x="175025" y="244675"/>
            <a:chExt cx="8793900" cy="4642975"/>
          </a:xfrm>
        </p:grpSpPr>
        <p:cxnSp>
          <p:nvCxnSpPr>
            <p:cNvPr id="387" name="Google Shape;387;p2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88" name="Google Shape;388;p2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89" name="Google Shape;38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0" name="Google Shape;390;p29"/>
          <p:cNvSpPr txBox="1"/>
          <p:nvPr>
            <p:ph idx="1" type="subTitle"/>
          </p:nvPr>
        </p:nvSpPr>
        <p:spPr>
          <a:xfrm>
            <a:off x="1409077" y="1909900"/>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1" name="Google Shape;391;p29"/>
          <p:cNvSpPr txBox="1"/>
          <p:nvPr>
            <p:ph idx="2" type="subTitle"/>
          </p:nvPr>
        </p:nvSpPr>
        <p:spPr>
          <a:xfrm>
            <a:off x="1409065" y="1620975"/>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2" name="Google Shape;392;p29"/>
          <p:cNvSpPr txBox="1"/>
          <p:nvPr>
            <p:ph idx="3" type="subTitle"/>
          </p:nvPr>
        </p:nvSpPr>
        <p:spPr>
          <a:xfrm>
            <a:off x="5098306" y="1909900"/>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3" name="Google Shape;393;p29"/>
          <p:cNvSpPr txBox="1"/>
          <p:nvPr>
            <p:ph idx="4" type="subTitle"/>
          </p:nvPr>
        </p:nvSpPr>
        <p:spPr>
          <a:xfrm>
            <a:off x="5098299" y="1620975"/>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4" name="Google Shape;394;p29"/>
          <p:cNvSpPr txBox="1"/>
          <p:nvPr>
            <p:ph idx="5" type="subTitle"/>
          </p:nvPr>
        </p:nvSpPr>
        <p:spPr>
          <a:xfrm>
            <a:off x="1409077" y="3282075"/>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5" name="Google Shape;395;p29"/>
          <p:cNvSpPr txBox="1"/>
          <p:nvPr>
            <p:ph idx="6" type="subTitle"/>
          </p:nvPr>
        </p:nvSpPr>
        <p:spPr>
          <a:xfrm>
            <a:off x="1409065" y="2993150"/>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6" name="Google Shape;396;p29"/>
          <p:cNvSpPr txBox="1"/>
          <p:nvPr>
            <p:ph idx="7" type="subTitle"/>
          </p:nvPr>
        </p:nvSpPr>
        <p:spPr>
          <a:xfrm>
            <a:off x="5098306" y="3282075"/>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7" name="Google Shape;397;p29"/>
          <p:cNvSpPr txBox="1"/>
          <p:nvPr>
            <p:ph idx="8" type="subTitle"/>
          </p:nvPr>
        </p:nvSpPr>
        <p:spPr>
          <a:xfrm>
            <a:off x="5098299" y="2993150"/>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8" name="Google Shape;398;p29"/>
          <p:cNvSpPr/>
          <p:nvPr/>
        </p:nvSpPr>
        <p:spPr>
          <a:xfrm rot="5400000">
            <a:off x="7031400" y="2463888"/>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5_1">
    <p:spTree>
      <p:nvGrpSpPr>
        <p:cNvPr id="399" name="Shape 399"/>
        <p:cNvGrpSpPr/>
        <p:nvPr/>
      </p:nvGrpSpPr>
      <p:grpSpPr>
        <a:xfrm>
          <a:off x="0" y="0"/>
          <a:ext cx="0" cy="0"/>
          <a:chOff x="0" y="0"/>
          <a:chExt cx="0" cy="0"/>
        </a:xfrm>
      </p:grpSpPr>
      <p:sp>
        <p:nvSpPr>
          <p:cNvPr id="400" name="Google Shape;400;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01" name="Google Shape;401;p30"/>
          <p:cNvGrpSpPr/>
          <p:nvPr/>
        </p:nvGrpSpPr>
        <p:grpSpPr>
          <a:xfrm>
            <a:off x="175025" y="244675"/>
            <a:ext cx="8793900" cy="4642975"/>
            <a:chOff x="175025" y="244675"/>
            <a:chExt cx="8793900" cy="4642975"/>
          </a:xfrm>
        </p:grpSpPr>
        <p:cxnSp>
          <p:nvCxnSpPr>
            <p:cNvPr id="402" name="Google Shape;402;p30"/>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03" name="Google Shape;403;p30"/>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04" name="Google Shape;404;p30"/>
          <p:cNvSpPr txBox="1"/>
          <p:nvPr>
            <p:ph idx="1" type="subTitle"/>
          </p:nvPr>
        </p:nvSpPr>
        <p:spPr>
          <a:xfrm>
            <a:off x="721568" y="1987807"/>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5" name="Google Shape;405;p30"/>
          <p:cNvSpPr txBox="1"/>
          <p:nvPr>
            <p:ph idx="2" type="subTitle"/>
          </p:nvPr>
        </p:nvSpPr>
        <p:spPr>
          <a:xfrm>
            <a:off x="721556" y="1698882"/>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6" name="Google Shape;406;p30"/>
          <p:cNvSpPr txBox="1"/>
          <p:nvPr>
            <p:ph idx="3" type="subTitle"/>
          </p:nvPr>
        </p:nvSpPr>
        <p:spPr>
          <a:xfrm>
            <a:off x="3427593" y="1987807"/>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7" name="Google Shape;407;p30"/>
          <p:cNvSpPr txBox="1"/>
          <p:nvPr>
            <p:ph idx="4" type="subTitle"/>
          </p:nvPr>
        </p:nvSpPr>
        <p:spPr>
          <a:xfrm>
            <a:off x="3427581" y="1698882"/>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8" name="Google Shape;408;p30"/>
          <p:cNvSpPr txBox="1"/>
          <p:nvPr>
            <p:ph idx="5" type="subTitle"/>
          </p:nvPr>
        </p:nvSpPr>
        <p:spPr>
          <a:xfrm>
            <a:off x="6133618" y="1987807"/>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9" name="Google Shape;409;p30"/>
          <p:cNvSpPr txBox="1"/>
          <p:nvPr>
            <p:ph idx="6" type="subTitle"/>
          </p:nvPr>
        </p:nvSpPr>
        <p:spPr>
          <a:xfrm>
            <a:off x="6133606" y="1698882"/>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0" name="Google Shape;410;p30"/>
          <p:cNvSpPr txBox="1"/>
          <p:nvPr>
            <p:ph idx="7" type="subTitle"/>
          </p:nvPr>
        </p:nvSpPr>
        <p:spPr>
          <a:xfrm>
            <a:off x="2070956" y="3476825"/>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1" name="Google Shape;411;p30"/>
          <p:cNvSpPr txBox="1"/>
          <p:nvPr>
            <p:ph idx="8" type="subTitle"/>
          </p:nvPr>
        </p:nvSpPr>
        <p:spPr>
          <a:xfrm>
            <a:off x="2070943" y="31879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2" name="Google Shape;412;p30"/>
          <p:cNvSpPr txBox="1"/>
          <p:nvPr>
            <p:ph idx="9" type="subTitle"/>
          </p:nvPr>
        </p:nvSpPr>
        <p:spPr>
          <a:xfrm>
            <a:off x="4784221" y="3476825"/>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3" name="Google Shape;413;p30"/>
          <p:cNvSpPr txBox="1"/>
          <p:nvPr>
            <p:ph idx="13" type="subTitle"/>
          </p:nvPr>
        </p:nvSpPr>
        <p:spPr>
          <a:xfrm>
            <a:off x="4784208" y="31879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4" name="Google Shape;414;p30"/>
          <p:cNvSpPr/>
          <p:nvPr/>
        </p:nvSpPr>
        <p:spPr>
          <a:xfrm rot="10800000">
            <a:off x="7967182" y="72272"/>
            <a:ext cx="394800" cy="3945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 name="Google Shape;415;p30"/>
          <p:cNvGrpSpPr/>
          <p:nvPr/>
        </p:nvGrpSpPr>
        <p:grpSpPr>
          <a:xfrm rot="10800000">
            <a:off x="-193713" y="2229748"/>
            <a:ext cx="647909" cy="683991"/>
            <a:chOff x="-3171395" y="736983"/>
            <a:chExt cx="1712232" cy="1807587"/>
          </a:xfrm>
        </p:grpSpPr>
        <p:grpSp>
          <p:nvGrpSpPr>
            <p:cNvPr id="416" name="Google Shape;416;p30"/>
            <p:cNvGrpSpPr/>
            <p:nvPr/>
          </p:nvGrpSpPr>
          <p:grpSpPr>
            <a:xfrm>
              <a:off x="-3128356" y="827596"/>
              <a:ext cx="1626149" cy="1626342"/>
              <a:chOff x="-4570025" y="-195475"/>
              <a:chExt cx="1932900" cy="1932900"/>
            </a:xfrm>
          </p:grpSpPr>
          <p:sp>
            <p:nvSpPr>
              <p:cNvPr id="417" name="Google Shape;417;p30"/>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0"/>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30"/>
            <p:cNvGrpSpPr/>
            <p:nvPr/>
          </p:nvGrpSpPr>
          <p:grpSpPr>
            <a:xfrm>
              <a:off x="-3171395" y="736983"/>
              <a:ext cx="1712232" cy="1807587"/>
              <a:chOff x="-1141405" y="2245329"/>
              <a:chExt cx="336848" cy="355600"/>
            </a:xfrm>
          </p:grpSpPr>
          <p:sp>
            <p:nvSpPr>
              <p:cNvPr id="420" name="Google Shape;420;p30"/>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0"/>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0"/>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0"/>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4" name="Shape 54"/>
        <p:cNvGrpSpPr/>
        <p:nvPr/>
      </p:nvGrpSpPr>
      <p:grpSpPr>
        <a:xfrm>
          <a:off x="0" y="0"/>
          <a:ext cx="0" cy="0"/>
          <a:chOff x="0" y="0"/>
          <a:chExt cx="0" cy="0"/>
        </a:xfrm>
      </p:grpSpPr>
      <p:grpSp>
        <p:nvGrpSpPr>
          <p:cNvPr id="55" name="Google Shape;55;p4"/>
          <p:cNvGrpSpPr/>
          <p:nvPr/>
        </p:nvGrpSpPr>
        <p:grpSpPr>
          <a:xfrm>
            <a:off x="175025" y="244675"/>
            <a:ext cx="8793900" cy="4642975"/>
            <a:chOff x="175025" y="244675"/>
            <a:chExt cx="8793900" cy="4642975"/>
          </a:xfrm>
        </p:grpSpPr>
        <p:cxnSp>
          <p:nvCxnSpPr>
            <p:cNvPr id="56" name="Google Shape;56;p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57" name="Google Shape;57;p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58" name="Google Shape;5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9" name="Google Shape;59;p4"/>
          <p:cNvSpPr txBox="1"/>
          <p:nvPr>
            <p:ph idx="1" type="body"/>
          </p:nvPr>
        </p:nvSpPr>
        <p:spPr>
          <a:xfrm>
            <a:off x="720000" y="1148125"/>
            <a:ext cx="7704000" cy="336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60" name="Google Shape;60;p4"/>
          <p:cNvGrpSpPr/>
          <p:nvPr/>
        </p:nvGrpSpPr>
        <p:grpSpPr>
          <a:xfrm>
            <a:off x="130100" y="4224525"/>
            <a:ext cx="852193" cy="663530"/>
            <a:chOff x="130100" y="4224525"/>
            <a:chExt cx="852193" cy="663530"/>
          </a:xfrm>
        </p:grpSpPr>
        <p:sp>
          <p:nvSpPr>
            <p:cNvPr id="61" name="Google Shape;61;p4"/>
            <p:cNvSpPr/>
            <p:nvPr/>
          </p:nvSpPr>
          <p:spPr>
            <a:xfrm>
              <a:off x="130100" y="4224525"/>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 name="Google Shape;62;p4"/>
            <p:cNvGrpSpPr/>
            <p:nvPr/>
          </p:nvGrpSpPr>
          <p:grpSpPr>
            <a:xfrm>
              <a:off x="444138" y="4319930"/>
              <a:ext cx="538155" cy="568125"/>
              <a:chOff x="-3171395" y="736983"/>
              <a:chExt cx="1712232" cy="1807587"/>
            </a:xfrm>
          </p:grpSpPr>
          <p:grpSp>
            <p:nvGrpSpPr>
              <p:cNvPr id="63" name="Google Shape;63;p4"/>
              <p:cNvGrpSpPr/>
              <p:nvPr/>
            </p:nvGrpSpPr>
            <p:grpSpPr>
              <a:xfrm>
                <a:off x="-3128356" y="827596"/>
                <a:ext cx="1626149" cy="1626342"/>
                <a:chOff x="-4570025" y="-195475"/>
                <a:chExt cx="1932900" cy="1932900"/>
              </a:xfrm>
            </p:grpSpPr>
            <p:sp>
              <p:nvSpPr>
                <p:cNvPr id="64" name="Google Shape;64;p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 name="Google Shape;66;p4"/>
              <p:cNvGrpSpPr/>
              <p:nvPr/>
            </p:nvGrpSpPr>
            <p:grpSpPr>
              <a:xfrm>
                <a:off x="-3171395" y="736983"/>
                <a:ext cx="1712232" cy="1807587"/>
                <a:chOff x="-1141405" y="2245329"/>
                <a:chExt cx="336848" cy="355600"/>
              </a:xfrm>
            </p:grpSpPr>
            <p:sp>
              <p:nvSpPr>
                <p:cNvPr id="67" name="Google Shape;67;p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24" name="Shape 424"/>
        <p:cNvGrpSpPr/>
        <p:nvPr/>
      </p:nvGrpSpPr>
      <p:grpSpPr>
        <a:xfrm>
          <a:off x="0" y="0"/>
          <a:ext cx="0" cy="0"/>
          <a:chOff x="0" y="0"/>
          <a:chExt cx="0" cy="0"/>
        </a:xfrm>
      </p:grpSpPr>
      <p:grpSp>
        <p:nvGrpSpPr>
          <p:cNvPr id="425" name="Google Shape;425;p31"/>
          <p:cNvGrpSpPr/>
          <p:nvPr/>
        </p:nvGrpSpPr>
        <p:grpSpPr>
          <a:xfrm>
            <a:off x="175025" y="244675"/>
            <a:ext cx="8793900" cy="4642975"/>
            <a:chOff x="175025" y="244675"/>
            <a:chExt cx="8793900" cy="4642975"/>
          </a:xfrm>
        </p:grpSpPr>
        <p:cxnSp>
          <p:nvCxnSpPr>
            <p:cNvPr id="426" name="Google Shape;426;p31"/>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27" name="Google Shape;427;p31"/>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28" name="Google Shape;428;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9" name="Google Shape;429;p31"/>
          <p:cNvSpPr txBox="1"/>
          <p:nvPr>
            <p:ph idx="1" type="subTitle"/>
          </p:nvPr>
        </p:nvSpPr>
        <p:spPr>
          <a:xfrm>
            <a:off x="1030200" y="2213875"/>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0" name="Google Shape;430;p31"/>
          <p:cNvSpPr txBox="1"/>
          <p:nvPr>
            <p:ph idx="2" type="subTitle"/>
          </p:nvPr>
        </p:nvSpPr>
        <p:spPr>
          <a:xfrm>
            <a:off x="1030200" y="1924950"/>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1" name="Google Shape;431;p31"/>
          <p:cNvSpPr txBox="1"/>
          <p:nvPr>
            <p:ph idx="3" type="subTitle"/>
          </p:nvPr>
        </p:nvSpPr>
        <p:spPr>
          <a:xfrm>
            <a:off x="3513897" y="2213875"/>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2" name="Google Shape;432;p31"/>
          <p:cNvSpPr txBox="1"/>
          <p:nvPr>
            <p:ph idx="4" type="subTitle"/>
          </p:nvPr>
        </p:nvSpPr>
        <p:spPr>
          <a:xfrm>
            <a:off x="3513897" y="1924950"/>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3" name="Google Shape;433;p31"/>
          <p:cNvSpPr txBox="1"/>
          <p:nvPr>
            <p:ph idx="5" type="subTitle"/>
          </p:nvPr>
        </p:nvSpPr>
        <p:spPr>
          <a:xfrm>
            <a:off x="5997594" y="2213875"/>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4" name="Google Shape;434;p31"/>
          <p:cNvSpPr txBox="1"/>
          <p:nvPr>
            <p:ph idx="6" type="subTitle"/>
          </p:nvPr>
        </p:nvSpPr>
        <p:spPr>
          <a:xfrm>
            <a:off x="5997594" y="1924950"/>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5" name="Google Shape;435;p31"/>
          <p:cNvSpPr txBox="1"/>
          <p:nvPr>
            <p:ph idx="7" type="subTitle"/>
          </p:nvPr>
        </p:nvSpPr>
        <p:spPr>
          <a:xfrm>
            <a:off x="1030200" y="3989750"/>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6" name="Google Shape;436;p31"/>
          <p:cNvSpPr txBox="1"/>
          <p:nvPr>
            <p:ph idx="8" type="subTitle"/>
          </p:nvPr>
        </p:nvSpPr>
        <p:spPr>
          <a:xfrm>
            <a:off x="1030200" y="3700825"/>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7" name="Google Shape;437;p31"/>
          <p:cNvSpPr txBox="1"/>
          <p:nvPr>
            <p:ph idx="9" type="subTitle"/>
          </p:nvPr>
        </p:nvSpPr>
        <p:spPr>
          <a:xfrm>
            <a:off x="3513897" y="3989750"/>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8" name="Google Shape;438;p31"/>
          <p:cNvSpPr txBox="1"/>
          <p:nvPr>
            <p:ph idx="13" type="subTitle"/>
          </p:nvPr>
        </p:nvSpPr>
        <p:spPr>
          <a:xfrm>
            <a:off x="3513897" y="3700825"/>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9" name="Google Shape;439;p31"/>
          <p:cNvSpPr txBox="1"/>
          <p:nvPr>
            <p:ph idx="14" type="subTitle"/>
          </p:nvPr>
        </p:nvSpPr>
        <p:spPr>
          <a:xfrm>
            <a:off x="5997594" y="3989750"/>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0" name="Google Shape;440;p31"/>
          <p:cNvSpPr txBox="1"/>
          <p:nvPr>
            <p:ph idx="15" type="subTitle"/>
          </p:nvPr>
        </p:nvSpPr>
        <p:spPr>
          <a:xfrm>
            <a:off x="5997594" y="3700825"/>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441" name="Google Shape;441;p31"/>
          <p:cNvGrpSpPr/>
          <p:nvPr/>
        </p:nvGrpSpPr>
        <p:grpSpPr>
          <a:xfrm rot="10800000">
            <a:off x="-774435" y="1924942"/>
            <a:ext cx="1437141" cy="1584270"/>
            <a:chOff x="310284" y="3367548"/>
            <a:chExt cx="872634" cy="961971"/>
          </a:xfrm>
        </p:grpSpPr>
        <p:sp>
          <p:nvSpPr>
            <p:cNvPr id="442" name="Google Shape;442;p31"/>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44" name="Shape 444"/>
        <p:cNvGrpSpPr/>
        <p:nvPr/>
      </p:nvGrpSpPr>
      <p:grpSpPr>
        <a:xfrm>
          <a:off x="0" y="0"/>
          <a:ext cx="0" cy="0"/>
          <a:chOff x="0" y="0"/>
          <a:chExt cx="0" cy="0"/>
        </a:xfrm>
      </p:grpSpPr>
      <p:grpSp>
        <p:nvGrpSpPr>
          <p:cNvPr id="445" name="Google Shape;445;p32"/>
          <p:cNvGrpSpPr/>
          <p:nvPr/>
        </p:nvGrpSpPr>
        <p:grpSpPr>
          <a:xfrm>
            <a:off x="175025" y="244675"/>
            <a:ext cx="8793900" cy="4642975"/>
            <a:chOff x="175025" y="244675"/>
            <a:chExt cx="8793900" cy="4642975"/>
          </a:xfrm>
        </p:grpSpPr>
        <p:cxnSp>
          <p:nvCxnSpPr>
            <p:cNvPr id="446" name="Google Shape;446;p32"/>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47" name="Google Shape;447;p32"/>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48" name="Google Shape;448;p32"/>
          <p:cNvSpPr txBox="1"/>
          <p:nvPr>
            <p:ph hasCustomPrompt="1" type="title"/>
          </p:nvPr>
        </p:nvSpPr>
        <p:spPr>
          <a:xfrm>
            <a:off x="2223600" y="670225"/>
            <a:ext cx="4696800" cy="7689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49" name="Google Shape;449;p32"/>
          <p:cNvSpPr txBox="1"/>
          <p:nvPr>
            <p:ph idx="1" type="subTitle"/>
          </p:nvPr>
        </p:nvSpPr>
        <p:spPr>
          <a:xfrm>
            <a:off x="2223600" y="1439127"/>
            <a:ext cx="46968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0" name="Google Shape;450;p32"/>
          <p:cNvSpPr txBox="1"/>
          <p:nvPr>
            <p:ph hasCustomPrompt="1" idx="2" type="title"/>
          </p:nvPr>
        </p:nvSpPr>
        <p:spPr>
          <a:xfrm>
            <a:off x="2223600" y="1967931"/>
            <a:ext cx="4696800" cy="7689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51" name="Google Shape;451;p32"/>
          <p:cNvSpPr txBox="1"/>
          <p:nvPr>
            <p:ph idx="3" type="subTitle"/>
          </p:nvPr>
        </p:nvSpPr>
        <p:spPr>
          <a:xfrm>
            <a:off x="2223600" y="2736821"/>
            <a:ext cx="46968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2" name="Google Shape;452;p32"/>
          <p:cNvSpPr txBox="1"/>
          <p:nvPr>
            <p:ph hasCustomPrompt="1" idx="4" type="title"/>
          </p:nvPr>
        </p:nvSpPr>
        <p:spPr>
          <a:xfrm>
            <a:off x="2223600" y="3265638"/>
            <a:ext cx="4696800" cy="7689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53" name="Google Shape;453;p32"/>
          <p:cNvSpPr txBox="1"/>
          <p:nvPr>
            <p:ph idx="5" type="subTitle"/>
          </p:nvPr>
        </p:nvSpPr>
        <p:spPr>
          <a:xfrm>
            <a:off x="2223600" y="4034515"/>
            <a:ext cx="46968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4" name="Google Shape;454;p32"/>
          <p:cNvSpPr/>
          <p:nvPr/>
        </p:nvSpPr>
        <p:spPr>
          <a:xfrm>
            <a:off x="327350" y="783850"/>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55" name="Shape 455"/>
        <p:cNvGrpSpPr/>
        <p:nvPr/>
      </p:nvGrpSpPr>
      <p:grpSpPr>
        <a:xfrm>
          <a:off x="0" y="0"/>
          <a:ext cx="0" cy="0"/>
          <a:chOff x="0" y="0"/>
          <a:chExt cx="0" cy="0"/>
        </a:xfrm>
      </p:grpSpPr>
      <p:sp>
        <p:nvSpPr>
          <p:cNvPr id="456" name="Google Shape;45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7" name="Google Shape;457;p33"/>
          <p:cNvSpPr txBox="1"/>
          <p:nvPr>
            <p:ph idx="1" type="subTitle"/>
          </p:nvPr>
        </p:nvSpPr>
        <p:spPr>
          <a:xfrm>
            <a:off x="713225" y="2927763"/>
            <a:ext cx="2305500" cy="76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58" name="Google Shape;458;p33"/>
          <p:cNvGrpSpPr/>
          <p:nvPr/>
        </p:nvGrpSpPr>
        <p:grpSpPr>
          <a:xfrm>
            <a:off x="175025" y="244675"/>
            <a:ext cx="8793900" cy="4642975"/>
            <a:chOff x="175025" y="244675"/>
            <a:chExt cx="8793900" cy="4642975"/>
          </a:xfrm>
        </p:grpSpPr>
        <p:cxnSp>
          <p:nvCxnSpPr>
            <p:cNvPr id="459" name="Google Shape;459;p3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60" name="Google Shape;460;p3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61" name="Google Shape;461;p33"/>
          <p:cNvSpPr txBox="1"/>
          <p:nvPr>
            <p:ph idx="2" type="subTitle"/>
          </p:nvPr>
        </p:nvSpPr>
        <p:spPr>
          <a:xfrm>
            <a:off x="713213" y="2638838"/>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2" name="Google Shape;462;p33"/>
          <p:cNvSpPr txBox="1"/>
          <p:nvPr>
            <p:ph idx="3" type="subTitle"/>
          </p:nvPr>
        </p:nvSpPr>
        <p:spPr>
          <a:xfrm>
            <a:off x="6125275" y="2920988"/>
            <a:ext cx="2305500" cy="76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63" name="Google Shape;463;p33"/>
          <p:cNvSpPr txBox="1"/>
          <p:nvPr>
            <p:ph idx="4" type="subTitle"/>
          </p:nvPr>
        </p:nvSpPr>
        <p:spPr>
          <a:xfrm>
            <a:off x="6125263" y="2632063"/>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4" name="Google Shape;464;p33"/>
          <p:cNvSpPr txBox="1"/>
          <p:nvPr>
            <p:ph hasCustomPrompt="1" idx="5" type="title"/>
          </p:nvPr>
        </p:nvSpPr>
        <p:spPr>
          <a:xfrm>
            <a:off x="1232675" y="2015156"/>
            <a:ext cx="1266600" cy="4314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65" name="Google Shape;465;p33"/>
          <p:cNvSpPr txBox="1"/>
          <p:nvPr>
            <p:ph hasCustomPrompt="1" idx="6" type="title"/>
          </p:nvPr>
        </p:nvSpPr>
        <p:spPr>
          <a:xfrm>
            <a:off x="6644719" y="2015156"/>
            <a:ext cx="1266600" cy="4314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466" name="Google Shape;466;p33"/>
          <p:cNvGrpSpPr/>
          <p:nvPr/>
        </p:nvGrpSpPr>
        <p:grpSpPr>
          <a:xfrm>
            <a:off x="-429600" y="374044"/>
            <a:ext cx="948234" cy="1001042"/>
            <a:chOff x="-3171395" y="736983"/>
            <a:chExt cx="1712232" cy="1807587"/>
          </a:xfrm>
        </p:grpSpPr>
        <p:grpSp>
          <p:nvGrpSpPr>
            <p:cNvPr id="467" name="Google Shape;467;p33"/>
            <p:cNvGrpSpPr/>
            <p:nvPr/>
          </p:nvGrpSpPr>
          <p:grpSpPr>
            <a:xfrm>
              <a:off x="-3171395" y="736983"/>
              <a:ext cx="1712232" cy="1807587"/>
              <a:chOff x="-1141405" y="2245329"/>
              <a:chExt cx="336848" cy="355600"/>
            </a:xfrm>
          </p:grpSpPr>
          <p:sp>
            <p:nvSpPr>
              <p:cNvPr id="468" name="Google Shape;468;p3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33"/>
            <p:cNvGrpSpPr/>
            <p:nvPr/>
          </p:nvGrpSpPr>
          <p:grpSpPr>
            <a:xfrm>
              <a:off x="-3128356" y="827596"/>
              <a:ext cx="1626149" cy="1626342"/>
              <a:chOff x="-4570025" y="-195475"/>
              <a:chExt cx="1932900" cy="1932900"/>
            </a:xfrm>
          </p:grpSpPr>
          <p:sp>
            <p:nvSpPr>
              <p:cNvPr id="473" name="Google Shape;473;p3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 name="Google Shape;475;p33"/>
          <p:cNvGrpSpPr/>
          <p:nvPr/>
        </p:nvGrpSpPr>
        <p:grpSpPr>
          <a:xfrm rot="10800000">
            <a:off x="8759463" y="886662"/>
            <a:ext cx="757976" cy="672190"/>
            <a:chOff x="7464925" y="-1654250"/>
            <a:chExt cx="757976" cy="672190"/>
          </a:xfrm>
        </p:grpSpPr>
        <p:sp>
          <p:nvSpPr>
            <p:cNvPr id="476" name="Google Shape;476;p33"/>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3"/>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 name="Google Shape;478;p33"/>
          <p:cNvSpPr/>
          <p:nvPr/>
        </p:nvSpPr>
        <p:spPr>
          <a:xfrm>
            <a:off x="7075678" y="4640927"/>
            <a:ext cx="404700" cy="4047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79" name="Shape 479"/>
        <p:cNvGrpSpPr/>
        <p:nvPr/>
      </p:nvGrpSpPr>
      <p:grpSpPr>
        <a:xfrm>
          <a:off x="0" y="0"/>
          <a:ext cx="0" cy="0"/>
          <a:chOff x="0" y="0"/>
          <a:chExt cx="0" cy="0"/>
        </a:xfrm>
      </p:grpSpPr>
      <p:grpSp>
        <p:nvGrpSpPr>
          <p:cNvPr id="480" name="Google Shape;480;p34"/>
          <p:cNvGrpSpPr/>
          <p:nvPr/>
        </p:nvGrpSpPr>
        <p:grpSpPr>
          <a:xfrm>
            <a:off x="175025" y="244675"/>
            <a:ext cx="8793900" cy="4642975"/>
            <a:chOff x="175025" y="244675"/>
            <a:chExt cx="8793900" cy="4642975"/>
          </a:xfrm>
        </p:grpSpPr>
        <p:cxnSp>
          <p:nvCxnSpPr>
            <p:cNvPr id="481" name="Google Shape;481;p3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82" name="Google Shape;482;p3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83" name="Google Shape;483;p34"/>
          <p:cNvSpPr txBox="1"/>
          <p:nvPr>
            <p:ph type="title"/>
          </p:nvPr>
        </p:nvSpPr>
        <p:spPr>
          <a:xfrm>
            <a:off x="713225" y="733450"/>
            <a:ext cx="5114100" cy="1181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8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84" name="Google Shape;484;p34"/>
          <p:cNvSpPr txBox="1"/>
          <p:nvPr>
            <p:ph idx="1" type="subTitle"/>
          </p:nvPr>
        </p:nvSpPr>
        <p:spPr>
          <a:xfrm>
            <a:off x="713225" y="1794375"/>
            <a:ext cx="5114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85" name="Google Shape;485;p34"/>
          <p:cNvGrpSpPr/>
          <p:nvPr/>
        </p:nvGrpSpPr>
        <p:grpSpPr>
          <a:xfrm>
            <a:off x="7525213" y="4604005"/>
            <a:ext cx="538155" cy="568125"/>
            <a:chOff x="-3171395" y="736983"/>
            <a:chExt cx="1712232" cy="1807587"/>
          </a:xfrm>
        </p:grpSpPr>
        <p:grpSp>
          <p:nvGrpSpPr>
            <p:cNvPr id="486" name="Google Shape;486;p34"/>
            <p:cNvGrpSpPr/>
            <p:nvPr/>
          </p:nvGrpSpPr>
          <p:grpSpPr>
            <a:xfrm>
              <a:off x="-3128356" y="827596"/>
              <a:ext cx="1626149" cy="1626342"/>
              <a:chOff x="-4570025" y="-195475"/>
              <a:chExt cx="1932900" cy="1932900"/>
            </a:xfrm>
          </p:grpSpPr>
          <p:sp>
            <p:nvSpPr>
              <p:cNvPr id="487" name="Google Shape;487;p3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34"/>
            <p:cNvGrpSpPr/>
            <p:nvPr/>
          </p:nvGrpSpPr>
          <p:grpSpPr>
            <a:xfrm>
              <a:off x="-3171395" y="736983"/>
              <a:ext cx="1712232" cy="1807587"/>
              <a:chOff x="-1141405" y="2245329"/>
              <a:chExt cx="336848" cy="355600"/>
            </a:xfrm>
          </p:grpSpPr>
          <p:sp>
            <p:nvSpPr>
              <p:cNvPr id="490" name="Google Shape;490;p3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4" name="Google Shape;494;p34"/>
          <p:cNvSpPr txBox="1"/>
          <p:nvPr/>
        </p:nvSpPr>
        <p:spPr>
          <a:xfrm>
            <a:off x="3826675" y="3948213"/>
            <a:ext cx="46041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100">
                <a:solidFill>
                  <a:schemeClr val="dk1"/>
                </a:solidFill>
                <a:latin typeface="Outfit"/>
                <a:ea typeface="Outfit"/>
                <a:cs typeface="Outfit"/>
                <a:sym typeface="Outfit"/>
              </a:rPr>
              <a:t>CREDITS:</a:t>
            </a:r>
            <a:r>
              <a:rPr lang="en" sz="1100">
                <a:solidFill>
                  <a:schemeClr val="dk1"/>
                </a:solidFill>
                <a:latin typeface="Outfit"/>
                <a:ea typeface="Outfit"/>
                <a:cs typeface="Outfit"/>
                <a:sym typeface="Outfit"/>
              </a:rPr>
              <a:t> This presentation template was created by </a:t>
            </a:r>
            <a:r>
              <a:rPr b="1" lang="en" sz="1100" u="sng">
                <a:solidFill>
                  <a:schemeClr val="dk1"/>
                </a:solidFill>
                <a:latin typeface="Outfit"/>
                <a:ea typeface="Outfit"/>
                <a:cs typeface="Outfit"/>
                <a:sym typeface="Outfit"/>
                <a:hlinkClick r:id="rId2">
                  <a:extLst>
                    <a:ext uri="{A12FA001-AC4F-418D-AE19-62706E023703}">
                      <ahyp:hlinkClr val="tx"/>
                    </a:ext>
                  </a:extLst>
                </a:hlinkClick>
              </a:rPr>
              <a:t>Slidesgo</a:t>
            </a:r>
            <a:r>
              <a:rPr lang="en" sz="1100">
                <a:solidFill>
                  <a:schemeClr val="dk1"/>
                </a:solidFill>
                <a:latin typeface="Outfit"/>
                <a:ea typeface="Outfit"/>
                <a:cs typeface="Outfit"/>
                <a:sym typeface="Outfit"/>
              </a:rPr>
              <a:t>, and includes icons by </a:t>
            </a:r>
            <a:r>
              <a:rPr b="1" lang="en" sz="1100" u="sng">
                <a:solidFill>
                  <a:schemeClr val="dk1"/>
                </a:solidFill>
                <a:latin typeface="Outfit"/>
                <a:ea typeface="Outfit"/>
                <a:cs typeface="Outfit"/>
                <a:sym typeface="Outfit"/>
                <a:hlinkClick r:id="rId3">
                  <a:extLst>
                    <a:ext uri="{A12FA001-AC4F-418D-AE19-62706E023703}">
                      <ahyp:hlinkClr val="tx"/>
                    </a:ext>
                  </a:extLst>
                </a:hlinkClick>
              </a:rPr>
              <a:t>Flaticon</a:t>
            </a:r>
            <a:r>
              <a:rPr lang="en" sz="1100">
                <a:solidFill>
                  <a:schemeClr val="dk1"/>
                </a:solidFill>
                <a:latin typeface="Outfit"/>
                <a:ea typeface="Outfit"/>
                <a:cs typeface="Outfit"/>
                <a:sym typeface="Outfit"/>
              </a:rPr>
              <a:t>, and infographics &amp; images by </a:t>
            </a:r>
            <a:r>
              <a:rPr b="1" lang="en" sz="1100" u="sng">
                <a:solidFill>
                  <a:schemeClr val="dk1"/>
                </a:solidFill>
                <a:latin typeface="Outfit"/>
                <a:ea typeface="Outfit"/>
                <a:cs typeface="Outfit"/>
                <a:sym typeface="Outfit"/>
                <a:hlinkClick r:id="rId4">
                  <a:extLst>
                    <a:ext uri="{A12FA001-AC4F-418D-AE19-62706E023703}">
                      <ahyp:hlinkClr val="tx"/>
                    </a:ext>
                  </a:extLst>
                </a:hlinkClick>
              </a:rPr>
              <a:t>Freepik</a:t>
            </a:r>
            <a:r>
              <a:rPr lang="en" sz="1100" u="sng">
                <a:solidFill>
                  <a:schemeClr val="dk1"/>
                </a:solidFill>
                <a:latin typeface="Outfit"/>
                <a:ea typeface="Outfit"/>
                <a:cs typeface="Outfit"/>
                <a:sym typeface="Outfit"/>
              </a:rPr>
              <a:t> </a:t>
            </a:r>
            <a:endParaRPr b="1" sz="1100" u="sng">
              <a:solidFill>
                <a:schemeClr val="dk1"/>
              </a:solidFill>
              <a:latin typeface="Outfit"/>
              <a:ea typeface="Outfit"/>
              <a:cs typeface="Outfit"/>
              <a:sym typeface="Outfit"/>
            </a:endParaRPr>
          </a:p>
        </p:txBody>
      </p:sp>
      <p:grpSp>
        <p:nvGrpSpPr>
          <p:cNvPr id="495" name="Google Shape;495;p34"/>
          <p:cNvGrpSpPr/>
          <p:nvPr/>
        </p:nvGrpSpPr>
        <p:grpSpPr>
          <a:xfrm>
            <a:off x="-63744" y="2614233"/>
            <a:ext cx="596199" cy="629402"/>
            <a:chOff x="-3171395" y="736983"/>
            <a:chExt cx="1712232" cy="1807587"/>
          </a:xfrm>
        </p:grpSpPr>
        <p:grpSp>
          <p:nvGrpSpPr>
            <p:cNvPr id="496" name="Google Shape;496;p34"/>
            <p:cNvGrpSpPr/>
            <p:nvPr/>
          </p:nvGrpSpPr>
          <p:grpSpPr>
            <a:xfrm>
              <a:off x="-3128356" y="827596"/>
              <a:ext cx="1626149" cy="1626342"/>
              <a:chOff x="-4570025" y="-195475"/>
              <a:chExt cx="1932900" cy="1932900"/>
            </a:xfrm>
          </p:grpSpPr>
          <p:sp>
            <p:nvSpPr>
              <p:cNvPr id="497" name="Google Shape;497;p3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34"/>
            <p:cNvGrpSpPr/>
            <p:nvPr/>
          </p:nvGrpSpPr>
          <p:grpSpPr>
            <a:xfrm>
              <a:off x="-3171395" y="736983"/>
              <a:ext cx="1712232" cy="1807587"/>
              <a:chOff x="-1141405" y="2245329"/>
              <a:chExt cx="336848" cy="355600"/>
            </a:xfrm>
          </p:grpSpPr>
          <p:sp>
            <p:nvSpPr>
              <p:cNvPr id="500" name="Google Shape;500;p3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 name="Google Shape;504;p34"/>
          <p:cNvGrpSpPr/>
          <p:nvPr/>
        </p:nvGrpSpPr>
        <p:grpSpPr>
          <a:xfrm>
            <a:off x="2923081" y="-197392"/>
            <a:ext cx="596199" cy="629402"/>
            <a:chOff x="-3171395" y="736983"/>
            <a:chExt cx="1712232" cy="1807587"/>
          </a:xfrm>
        </p:grpSpPr>
        <p:grpSp>
          <p:nvGrpSpPr>
            <p:cNvPr id="505" name="Google Shape;505;p34"/>
            <p:cNvGrpSpPr/>
            <p:nvPr/>
          </p:nvGrpSpPr>
          <p:grpSpPr>
            <a:xfrm>
              <a:off x="-3128356" y="827596"/>
              <a:ext cx="1626149" cy="1626342"/>
              <a:chOff x="-4570025" y="-195475"/>
              <a:chExt cx="1932900" cy="1932900"/>
            </a:xfrm>
          </p:grpSpPr>
          <p:sp>
            <p:nvSpPr>
              <p:cNvPr id="506" name="Google Shape;506;p3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34"/>
            <p:cNvGrpSpPr/>
            <p:nvPr/>
          </p:nvGrpSpPr>
          <p:grpSpPr>
            <a:xfrm>
              <a:off x="-3171395" y="736983"/>
              <a:ext cx="1712232" cy="1807587"/>
              <a:chOff x="-1141405" y="2245329"/>
              <a:chExt cx="336848" cy="355600"/>
            </a:xfrm>
          </p:grpSpPr>
          <p:sp>
            <p:nvSpPr>
              <p:cNvPr id="509" name="Google Shape;509;p3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 name="Google Shape;513;p34"/>
          <p:cNvGrpSpPr/>
          <p:nvPr/>
        </p:nvGrpSpPr>
        <p:grpSpPr>
          <a:xfrm>
            <a:off x="-409075" y="2097450"/>
            <a:ext cx="757976" cy="672190"/>
            <a:chOff x="7464925" y="-1654250"/>
            <a:chExt cx="757976" cy="672190"/>
          </a:xfrm>
        </p:grpSpPr>
        <p:sp>
          <p:nvSpPr>
            <p:cNvPr id="514" name="Google Shape;514;p34"/>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4"/>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solidFill>
          <a:schemeClr val="accent1"/>
        </a:solidFill>
      </p:bgPr>
    </p:bg>
    <p:spTree>
      <p:nvGrpSpPr>
        <p:cNvPr id="516" name="Shape 516"/>
        <p:cNvGrpSpPr/>
        <p:nvPr/>
      </p:nvGrpSpPr>
      <p:grpSpPr>
        <a:xfrm>
          <a:off x="0" y="0"/>
          <a:ext cx="0" cy="0"/>
          <a:chOff x="0" y="0"/>
          <a:chExt cx="0" cy="0"/>
        </a:xfrm>
      </p:grpSpPr>
      <p:grpSp>
        <p:nvGrpSpPr>
          <p:cNvPr id="517" name="Google Shape;517;p35"/>
          <p:cNvGrpSpPr/>
          <p:nvPr/>
        </p:nvGrpSpPr>
        <p:grpSpPr>
          <a:xfrm>
            <a:off x="190589" y="78791"/>
            <a:ext cx="8762822" cy="4985917"/>
            <a:chOff x="194711" y="84616"/>
            <a:chExt cx="8762822" cy="4985917"/>
          </a:xfrm>
        </p:grpSpPr>
        <p:grpSp>
          <p:nvGrpSpPr>
            <p:cNvPr id="518" name="Google Shape;518;p35"/>
            <p:cNvGrpSpPr/>
            <p:nvPr/>
          </p:nvGrpSpPr>
          <p:grpSpPr>
            <a:xfrm>
              <a:off x="194711" y="84616"/>
              <a:ext cx="344672" cy="363867"/>
              <a:chOff x="-3171395" y="736983"/>
              <a:chExt cx="1712232" cy="1807587"/>
            </a:xfrm>
          </p:grpSpPr>
          <p:grpSp>
            <p:nvGrpSpPr>
              <p:cNvPr id="519" name="Google Shape;519;p35"/>
              <p:cNvGrpSpPr/>
              <p:nvPr/>
            </p:nvGrpSpPr>
            <p:grpSpPr>
              <a:xfrm>
                <a:off x="-3128356" y="827596"/>
                <a:ext cx="1626149" cy="1626342"/>
                <a:chOff x="-4570025" y="-195475"/>
                <a:chExt cx="1932900" cy="1932900"/>
              </a:xfrm>
            </p:grpSpPr>
            <p:sp>
              <p:nvSpPr>
                <p:cNvPr id="520" name="Google Shape;520;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35"/>
              <p:cNvGrpSpPr/>
              <p:nvPr/>
            </p:nvGrpSpPr>
            <p:grpSpPr>
              <a:xfrm>
                <a:off x="-3171395" y="736983"/>
                <a:ext cx="1712232" cy="1807587"/>
                <a:chOff x="-1141405" y="2245329"/>
                <a:chExt cx="336848" cy="355600"/>
              </a:xfrm>
            </p:grpSpPr>
            <p:sp>
              <p:nvSpPr>
                <p:cNvPr id="523" name="Google Shape;523;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 name="Google Shape;527;p35"/>
            <p:cNvGrpSpPr/>
            <p:nvPr/>
          </p:nvGrpSpPr>
          <p:grpSpPr>
            <a:xfrm>
              <a:off x="194711" y="4706666"/>
              <a:ext cx="344672" cy="363867"/>
              <a:chOff x="-3171395" y="736983"/>
              <a:chExt cx="1712232" cy="1807587"/>
            </a:xfrm>
          </p:grpSpPr>
          <p:grpSp>
            <p:nvGrpSpPr>
              <p:cNvPr id="528" name="Google Shape;528;p35"/>
              <p:cNvGrpSpPr/>
              <p:nvPr/>
            </p:nvGrpSpPr>
            <p:grpSpPr>
              <a:xfrm>
                <a:off x="-3128356" y="827596"/>
                <a:ext cx="1626149" cy="1626342"/>
                <a:chOff x="-4570025" y="-195475"/>
                <a:chExt cx="1932900" cy="1932900"/>
              </a:xfrm>
            </p:grpSpPr>
            <p:sp>
              <p:nvSpPr>
                <p:cNvPr id="529" name="Google Shape;529;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 name="Google Shape;531;p35"/>
              <p:cNvGrpSpPr/>
              <p:nvPr/>
            </p:nvGrpSpPr>
            <p:grpSpPr>
              <a:xfrm>
                <a:off x="-3171395" y="736983"/>
                <a:ext cx="1712232" cy="1807587"/>
                <a:chOff x="-1141405" y="2245329"/>
                <a:chExt cx="336848" cy="355600"/>
              </a:xfrm>
            </p:grpSpPr>
            <p:sp>
              <p:nvSpPr>
                <p:cNvPr id="532" name="Google Shape;532;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6" name="Google Shape;536;p35"/>
            <p:cNvGrpSpPr/>
            <p:nvPr/>
          </p:nvGrpSpPr>
          <p:grpSpPr>
            <a:xfrm>
              <a:off x="8612861" y="84616"/>
              <a:ext cx="344672" cy="363867"/>
              <a:chOff x="-3171395" y="736983"/>
              <a:chExt cx="1712232" cy="1807587"/>
            </a:xfrm>
          </p:grpSpPr>
          <p:grpSp>
            <p:nvGrpSpPr>
              <p:cNvPr id="537" name="Google Shape;537;p35"/>
              <p:cNvGrpSpPr/>
              <p:nvPr/>
            </p:nvGrpSpPr>
            <p:grpSpPr>
              <a:xfrm>
                <a:off x="-3128356" y="827596"/>
                <a:ext cx="1626149" cy="1626342"/>
                <a:chOff x="-4570025" y="-195475"/>
                <a:chExt cx="1932900" cy="1932900"/>
              </a:xfrm>
            </p:grpSpPr>
            <p:sp>
              <p:nvSpPr>
                <p:cNvPr id="538" name="Google Shape;538;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35"/>
              <p:cNvGrpSpPr/>
              <p:nvPr/>
            </p:nvGrpSpPr>
            <p:grpSpPr>
              <a:xfrm>
                <a:off x="-3171395" y="736983"/>
                <a:ext cx="1712232" cy="1807587"/>
                <a:chOff x="-1141405" y="2245329"/>
                <a:chExt cx="336848" cy="355600"/>
              </a:xfrm>
            </p:grpSpPr>
            <p:sp>
              <p:nvSpPr>
                <p:cNvPr id="541" name="Google Shape;541;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 name="Google Shape;545;p35"/>
            <p:cNvGrpSpPr/>
            <p:nvPr/>
          </p:nvGrpSpPr>
          <p:grpSpPr>
            <a:xfrm>
              <a:off x="8612861" y="4706666"/>
              <a:ext cx="344672" cy="363867"/>
              <a:chOff x="-3171395" y="736983"/>
              <a:chExt cx="1712232" cy="1807587"/>
            </a:xfrm>
          </p:grpSpPr>
          <p:grpSp>
            <p:nvGrpSpPr>
              <p:cNvPr id="546" name="Google Shape;546;p35"/>
              <p:cNvGrpSpPr/>
              <p:nvPr/>
            </p:nvGrpSpPr>
            <p:grpSpPr>
              <a:xfrm>
                <a:off x="-3128356" y="827596"/>
                <a:ext cx="1626149" cy="1626342"/>
                <a:chOff x="-4570025" y="-195475"/>
                <a:chExt cx="1932900" cy="1932900"/>
              </a:xfrm>
            </p:grpSpPr>
            <p:sp>
              <p:nvSpPr>
                <p:cNvPr id="547" name="Google Shape;547;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35"/>
              <p:cNvGrpSpPr/>
              <p:nvPr/>
            </p:nvGrpSpPr>
            <p:grpSpPr>
              <a:xfrm>
                <a:off x="-3171395" y="736983"/>
                <a:ext cx="1712232" cy="1807587"/>
                <a:chOff x="-1141405" y="2245329"/>
                <a:chExt cx="336848" cy="355600"/>
              </a:xfrm>
            </p:grpSpPr>
            <p:sp>
              <p:nvSpPr>
                <p:cNvPr id="550" name="Google Shape;550;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54" name="Shape 554"/>
        <p:cNvGrpSpPr/>
        <p:nvPr/>
      </p:nvGrpSpPr>
      <p:grpSpPr>
        <a:xfrm>
          <a:off x="0" y="0"/>
          <a:ext cx="0" cy="0"/>
          <a:chOff x="0" y="0"/>
          <a:chExt cx="0" cy="0"/>
        </a:xfrm>
      </p:grpSpPr>
      <p:sp>
        <p:nvSpPr>
          <p:cNvPr id="555" name="Google Shape;555;p36"/>
          <p:cNvSpPr/>
          <p:nvPr/>
        </p:nvSpPr>
        <p:spPr>
          <a:xfrm>
            <a:off x="-171125" y="123050"/>
            <a:ext cx="93150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flipH="1">
            <a:off x="-171075" y="4778500"/>
            <a:ext cx="9468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grpSp>
        <p:nvGrpSpPr>
          <p:cNvPr id="72" name="Google Shape;72;p5"/>
          <p:cNvGrpSpPr/>
          <p:nvPr/>
        </p:nvGrpSpPr>
        <p:grpSpPr>
          <a:xfrm>
            <a:off x="175025" y="244675"/>
            <a:ext cx="8793900" cy="4642975"/>
            <a:chOff x="175025" y="244675"/>
            <a:chExt cx="8793900" cy="4642975"/>
          </a:xfrm>
        </p:grpSpPr>
        <p:cxnSp>
          <p:nvCxnSpPr>
            <p:cNvPr id="73" name="Google Shape;73;p5"/>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74" name="Google Shape;74;p5"/>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75" name="Google Shape;7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6" name="Google Shape;76;p5"/>
          <p:cNvSpPr txBox="1"/>
          <p:nvPr>
            <p:ph idx="1" type="subTitle"/>
          </p:nvPr>
        </p:nvSpPr>
        <p:spPr>
          <a:xfrm>
            <a:off x="1141488" y="2367300"/>
            <a:ext cx="2861700" cy="160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7" name="Google Shape;77;p5"/>
          <p:cNvSpPr txBox="1"/>
          <p:nvPr>
            <p:ph idx="2" type="subTitle"/>
          </p:nvPr>
        </p:nvSpPr>
        <p:spPr>
          <a:xfrm>
            <a:off x="1141488" y="2078375"/>
            <a:ext cx="28617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8" name="Google Shape;78;p5"/>
          <p:cNvSpPr txBox="1"/>
          <p:nvPr>
            <p:ph idx="3" type="subTitle"/>
          </p:nvPr>
        </p:nvSpPr>
        <p:spPr>
          <a:xfrm>
            <a:off x="5140805" y="2367300"/>
            <a:ext cx="2861700" cy="160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9" name="Google Shape;79;p5"/>
          <p:cNvSpPr txBox="1"/>
          <p:nvPr>
            <p:ph idx="4" type="subTitle"/>
          </p:nvPr>
        </p:nvSpPr>
        <p:spPr>
          <a:xfrm>
            <a:off x="5140805" y="2078375"/>
            <a:ext cx="28617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0" name="Google Shape;80;p5"/>
          <p:cNvSpPr/>
          <p:nvPr/>
        </p:nvSpPr>
        <p:spPr>
          <a:xfrm>
            <a:off x="-104475" y="4770150"/>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grpSp>
        <p:nvGrpSpPr>
          <p:cNvPr id="82" name="Google Shape;82;p6"/>
          <p:cNvGrpSpPr/>
          <p:nvPr/>
        </p:nvGrpSpPr>
        <p:grpSpPr>
          <a:xfrm>
            <a:off x="175025" y="244675"/>
            <a:ext cx="8793900" cy="4642975"/>
            <a:chOff x="175025" y="244675"/>
            <a:chExt cx="8793900" cy="4642975"/>
          </a:xfrm>
        </p:grpSpPr>
        <p:cxnSp>
          <p:nvCxnSpPr>
            <p:cNvPr id="83" name="Google Shape;83;p6"/>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84" name="Google Shape;84;p6"/>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grpSp>
        <p:nvGrpSpPr>
          <p:cNvPr id="85" name="Google Shape;85;p6"/>
          <p:cNvGrpSpPr/>
          <p:nvPr/>
        </p:nvGrpSpPr>
        <p:grpSpPr>
          <a:xfrm rot="-2700000">
            <a:off x="119050" y="3890575"/>
            <a:ext cx="524973" cy="554209"/>
            <a:chOff x="-3171395" y="736983"/>
            <a:chExt cx="1712232" cy="1807587"/>
          </a:xfrm>
        </p:grpSpPr>
        <p:grpSp>
          <p:nvGrpSpPr>
            <p:cNvPr id="86" name="Google Shape;86;p6"/>
            <p:cNvGrpSpPr/>
            <p:nvPr/>
          </p:nvGrpSpPr>
          <p:grpSpPr>
            <a:xfrm>
              <a:off x="-3128356" y="827596"/>
              <a:ext cx="1626149" cy="1626342"/>
              <a:chOff x="-4570025" y="-195475"/>
              <a:chExt cx="1932900" cy="1932900"/>
            </a:xfrm>
          </p:grpSpPr>
          <p:sp>
            <p:nvSpPr>
              <p:cNvPr id="87" name="Google Shape;87;p6"/>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6"/>
            <p:cNvGrpSpPr/>
            <p:nvPr/>
          </p:nvGrpSpPr>
          <p:grpSpPr>
            <a:xfrm>
              <a:off x="-3171395" y="736983"/>
              <a:ext cx="1712232" cy="1807587"/>
              <a:chOff x="-1141405" y="2245329"/>
              <a:chExt cx="336848" cy="355600"/>
            </a:xfrm>
          </p:grpSpPr>
          <p:sp>
            <p:nvSpPr>
              <p:cNvPr id="90" name="Google Shape;90;p6"/>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 name="Google Shape;94;p6"/>
          <p:cNvSpPr/>
          <p:nvPr/>
        </p:nvSpPr>
        <p:spPr>
          <a:xfrm>
            <a:off x="-464275" y="3125825"/>
            <a:ext cx="1177500" cy="11775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6"/>
          <p:cNvGrpSpPr/>
          <p:nvPr/>
        </p:nvGrpSpPr>
        <p:grpSpPr>
          <a:xfrm rot="-5400000">
            <a:off x="6255017" y="-959784"/>
            <a:ext cx="1395516" cy="1538384"/>
            <a:chOff x="310284" y="3367548"/>
            <a:chExt cx="872634" cy="961971"/>
          </a:xfrm>
        </p:grpSpPr>
        <p:sp>
          <p:nvSpPr>
            <p:cNvPr id="96" name="Google Shape;96;p6"/>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6"/>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9" name="Shape 99"/>
        <p:cNvGrpSpPr/>
        <p:nvPr/>
      </p:nvGrpSpPr>
      <p:grpSpPr>
        <a:xfrm>
          <a:off x="0" y="0"/>
          <a:ext cx="0" cy="0"/>
          <a:chOff x="0" y="0"/>
          <a:chExt cx="0" cy="0"/>
        </a:xfrm>
      </p:grpSpPr>
      <p:grpSp>
        <p:nvGrpSpPr>
          <p:cNvPr id="100" name="Google Shape;100;p7"/>
          <p:cNvGrpSpPr/>
          <p:nvPr/>
        </p:nvGrpSpPr>
        <p:grpSpPr>
          <a:xfrm>
            <a:off x="175025" y="244675"/>
            <a:ext cx="8793900" cy="4642975"/>
            <a:chOff x="175025" y="244675"/>
            <a:chExt cx="8793900" cy="4642975"/>
          </a:xfrm>
        </p:grpSpPr>
        <p:cxnSp>
          <p:nvCxnSpPr>
            <p:cNvPr id="101" name="Google Shape;101;p7"/>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02" name="Google Shape;102;p7"/>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03" name="Google Shape;103;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4" name="Google Shape;104;p7"/>
          <p:cNvSpPr txBox="1"/>
          <p:nvPr>
            <p:ph idx="1" type="subTitle"/>
          </p:nvPr>
        </p:nvSpPr>
        <p:spPr>
          <a:xfrm>
            <a:off x="720000" y="1541950"/>
            <a:ext cx="4695000" cy="21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grpSp>
        <p:nvGrpSpPr>
          <p:cNvPr id="105" name="Google Shape;105;p7"/>
          <p:cNvGrpSpPr/>
          <p:nvPr/>
        </p:nvGrpSpPr>
        <p:grpSpPr>
          <a:xfrm rot="10800000">
            <a:off x="-273727" y="1918278"/>
            <a:ext cx="736590" cy="812000"/>
            <a:chOff x="310284" y="3367548"/>
            <a:chExt cx="872634" cy="961971"/>
          </a:xfrm>
        </p:grpSpPr>
        <p:sp>
          <p:nvSpPr>
            <p:cNvPr id="106" name="Google Shape;106;p7"/>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7"/>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8" name="Shape 108"/>
        <p:cNvGrpSpPr/>
        <p:nvPr/>
      </p:nvGrpSpPr>
      <p:grpSpPr>
        <a:xfrm>
          <a:off x="0" y="0"/>
          <a:ext cx="0" cy="0"/>
          <a:chOff x="0" y="0"/>
          <a:chExt cx="0" cy="0"/>
        </a:xfrm>
      </p:grpSpPr>
      <p:grpSp>
        <p:nvGrpSpPr>
          <p:cNvPr id="109" name="Google Shape;109;p8"/>
          <p:cNvGrpSpPr/>
          <p:nvPr/>
        </p:nvGrpSpPr>
        <p:grpSpPr>
          <a:xfrm>
            <a:off x="175025" y="244675"/>
            <a:ext cx="8793900" cy="4642975"/>
            <a:chOff x="175025" y="244675"/>
            <a:chExt cx="8793900" cy="4642975"/>
          </a:xfrm>
        </p:grpSpPr>
        <p:cxnSp>
          <p:nvCxnSpPr>
            <p:cNvPr id="110" name="Google Shape;110;p8"/>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11" name="Google Shape;111;p8"/>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12" name="Google Shape;112;p8"/>
          <p:cNvSpPr txBox="1"/>
          <p:nvPr>
            <p:ph type="title"/>
          </p:nvPr>
        </p:nvSpPr>
        <p:spPr>
          <a:xfrm>
            <a:off x="1079725" y="1736313"/>
            <a:ext cx="6987000" cy="1671000"/>
          </a:xfrm>
          <a:prstGeom prst="rect">
            <a:avLst/>
          </a:prstGeom>
          <a:solidFill>
            <a:schemeClr val="accent3"/>
          </a:solidFill>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3" name="Google Shape;113;p8"/>
          <p:cNvSpPr/>
          <p:nvPr/>
        </p:nvSpPr>
        <p:spPr>
          <a:xfrm>
            <a:off x="-49300" y="2226125"/>
            <a:ext cx="484800" cy="4848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 name="Google Shape;114;p8"/>
          <p:cNvGrpSpPr/>
          <p:nvPr/>
        </p:nvGrpSpPr>
        <p:grpSpPr>
          <a:xfrm>
            <a:off x="-142541" y="2423514"/>
            <a:ext cx="855774" cy="903432"/>
            <a:chOff x="-3171395" y="736983"/>
            <a:chExt cx="1712232" cy="1807587"/>
          </a:xfrm>
        </p:grpSpPr>
        <p:grpSp>
          <p:nvGrpSpPr>
            <p:cNvPr id="115" name="Google Shape;115;p8"/>
            <p:cNvGrpSpPr/>
            <p:nvPr/>
          </p:nvGrpSpPr>
          <p:grpSpPr>
            <a:xfrm>
              <a:off x="-3128356" y="827596"/>
              <a:ext cx="1626149" cy="1626342"/>
              <a:chOff x="-4570025" y="-195475"/>
              <a:chExt cx="1932900" cy="1932900"/>
            </a:xfrm>
          </p:grpSpPr>
          <p:sp>
            <p:nvSpPr>
              <p:cNvPr id="116" name="Google Shape;116;p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3171395" y="736983"/>
              <a:ext cx="1712232" cy="1807587"/>
              <a:chOff x="-1141405" y="2245329"/>
              <a:chExt cx="336848" cy="355600"/>
            </a:xfrm>
          </p:grpSpPr>
          <p:sp>
            <p:nvSpPr>
              <p:cNvPr id="119" name="Google Shape;119;p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 name="Google Shape;123;p8"/>
          <p:cNvSpPr/>
          <p:nvPr/>
        </p:nvSpPr>
        <p:spPr>
          <a:xfrm>
            <a:off x="8993475" y="3489575"/>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8"/>
          <p:cNvGrpSpPr/>
          <p:nvPr/>
        </p:nvGrpSpPr>
        <p:grpSpPr>
          <a:xfrm>
            <a:off x="8732670" y="3623099"/>
            <a:ext cx="736602" cy="777624"/>
            <a:chOff x="-3171395" y="736983"/>
            <a:chExt cx="1712232" cy="1807587"/>
          </a:xfrm>
        </p:grpSpPr>
        <p:grpSp>
          <p:nvGrpSpPr>
            <p:cNvPr id="125" name="Google Shape;125;p8"/>
            <p:cNvGrpSpPr/>
            <p:nvPr/>
          </p:nvGrpSpPr>
          <p:grpSpPr>
            <a:xfrm>
              <a:off x="-3128356" y="827596"/>
              <a:ext cx="1626149" cy="1626342"/>
              <a:chOff x="-4570025" y="-195475"/>
              <a:chExt cx="1932900" cy="1932900"/>
            </a:xfrm>
          </p:grpSpPr>
          <p:sp>
            <p:nvSpPr>
              <p:cNvPr id="126" name="Google Shape;126;p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 name="Google Shape;128;p8"/>
            <p:cNvGrpSpPr/>
            <p:nvPr/>
          </p:nvGrpSpPr>
          <p:grpSpPr>
            <a:xfrm>
              <a:off x="-3171395" y="736983"/>
              <a:ext cx="1712232" cy="1807587"/>
              <a:chOff x="-1141405" y="2245329"/>
              <a:chExt cx="336848" cy="355600"/>
            </a:xfrm>
          </p:grpSpPr>
          <p:sp>
            <p:nvSpPr>
              <p:cNvPr id="129" name="Google Shape;129;p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3" name="Shape 133"/>
        <p:cNvGrpSpPr/>
        <p:nvPr/>
      </p:nvGrpSpPr>
      <p:grpSpPr>
        <a:xfrm>
          <a:off x="0" y="0"/>
          <a:ext cx="0" cy="0"/>
          <a:chOff x="0" y="0"/>
          <a:chExt cx="0" cy="0"/>
        </a:xfrm>
      </p:grpSpPr>
      <p:sp>
        <p:nvSpPr>
          <p:cNvPr id="134" name="Google Shape;134;p9"/>
          <p:cNvSpPr txBox="1"/>
          <p:nvPr>
            <p:ph type="title"/>
          </p:nvPr>
        </p:nvSpPr>
        <p:spPr>
          <a:xfrm>
            <a:off x="1702038" y="1329800"/>
            <a:ext cx="5739900" cy="16710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500"/>
              <a:buNone/>
              <a:defRPr sz="10000">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35" name="Google Shape;135;p9"/>
          <p:cNvSpPr txBox="1"/>
          <p:nvPr>
            <p:ph idx="1" type="subTitle"/>
          </p:nvPr>
        </p:nvSpPr>
        <p:spPr>
          <a:xfrm>
            <a:off x="1704475" y="3592400"/>
            <a:ext cx="57375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36" name="Google Shape;136;p9"/>
          <p:cNvGrpSpPr/>
          <p:nvPr/>
        </p:nvGrpSpPr>
        <p:grpSpPr>
          <a:xfrm>
            <a:off x="175025" y="244675"/>
            <a:ext cx="8793900" cy="4642975"/>
            <a:chOff x="175025" y="244675"/>
            <a:chExt cx="8793900" cy="4642975"/>
          </a:xfrm>
        </p:grpSpPr>
        <p:cxnSp>
          <p:nvCxnSpPr>
            <p:cNvPr id="137" name="Google Shape;137;p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38" name="Google Shape;138;p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9" name="Shape 139"/>
        <p:cNvGrpSpPr/>
        <p:nvPr/>
      </p:nvGrpSpPr>
      <p:grpSpPr>
        <a:xfrm>
          <a:off x="0" y="0"/>
          <a:ext cx="0" cy="0"/>
          <a:chOff x="0" y="0"/>
          <a:chExt cx="0" cy="0"/>
        </a:xfrm>
      </p:grpSpPr>
      <p:sp>
        <p:nvSpPr>
          <p:cNvPr id="140" name="Google Shape;140;p10"/>
          <p:cNvSpPr/>
          <p:nvPr>
            <p:ph idx="2" type="pic"/>
          </p:nvPr>
        </p:nvSpPr>
        <p:spPr>
          <a:xfrm>
            <a:off x="-21750" y="-26550"/>
            <a:ext cx="9187500" cy="5196600"/>
          </a:xfrm>
          <a:prstGeom prst="rect">
            <a:avLst/>
          </a:prstGeom>
          <a:noFill/>
          <a:ln>
            <a:noFill/>
          </a:ln>
        </p:spPr>
      </p:sp>
      <p:sp>
        <p:nvSpPr>
          <p:cNvPr id="141" name="Google Shape;141;p10"/>
          <p:cNvSpPr txBox="1"/>
          <p:nvPr>
            <p:ph type="title"/>
          </p:nvPr>
        </p:nvSpPr>
        <p:spPr>
          <a:xfrm>
            <a:off x="720000" y="3292100"/>
            <a:ext cx="4151100" cy="1096200"/>
          </a:xfrm>
          <a:prstGeom prst="rect">
            <a:avLst/>
          </a:prstGeom>
          <a:solidFill>
            <a:schemeClr val="accent3"/>
          </a:solidFill>
        </p:spPr>
        <p:txBody>
          <a:bodyPr anchorCtr="0" anchor="t" bIns="91425" lIns="91425" spcFirstLastPara="1" rIns="91425" wrap="square" tIns="91425">
            <a:noAutofit/>
          </a:bodyPr>
          <a:lstStyle>
            <a:lvl1pPr lvl="0" rtl="0" algn="ctr">
              <a:spcBef>
                <a:spcPts val="0"/>
              </a:spcBef>
              <a:spcAft>
                <a:spcPts val="0"/>
              </a:spcAft>
              <a:buSzPts val="3500"/>
              <a:buNone/>
              <a:defRPr sz="2800">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1.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Outfit"/>
              <a:buChar char="●"/>
              <a:defRPr>
                <a:solidFill>
                  <a:schemeClr val="dk1"/>
                </a:solidFill>
                <a:latin typeface="Outfit"/>
                <a:ea typeface="Outfit"/>
                <a:cs typeface="Outfit"/>
                <a:sym typeface="Outfit"/>
              </a:defRPr>
            </a:lvl1pPr>
            <a:lvl2pPr indent="-317500" lvl="1" marL="9144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2pPr>
            <a:lvl3pPr indent="-317500" lvl="2" marL="13716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3pPr>
            <a:lvl4pPr indent="-317500" lvl="3" marL="18288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4pPr>
            <a:lvl5pPr indent="-317500" lvl="4" marL="22860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5pPr>
            <a:lvl6pPr indent="-317500" lvl="5" marL="27432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6pPr>
            <a:lvl7pPr indent="-317500" lvl="6" marL="32004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7pPr>
            <a:lvl8pPr indent="-317500" lvl="7" marL="36576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8pPr>
            <a:lvl9pPr indent="-317500" lvl="8" marL="4114800">
              <a:lnSpc>
                <a:spcPct val="100000"/>
              </a:lnSpc>
              <a:spcBef>
                <a:spcPts val="1600"/>
              </a:spcBef>
              <a:spcAft>
                <a:spcPts val="1600"/>
              </a:spcAft>
              <a:buClr>
                <a:schemeClr val="dk1"/>
              </a:buClr>
              <a:buSzPts val="1400"/>
              <a:buFont typeface="Outfit"/>
              <a:buChar char="■"/>
              <a:defRPr>
                <a:solidFill>
                  <a:schemeClr val="dk1"/>
                </a:solidFill>
                <a:latin typeface="Outfit"/>
                <a:ea typeface="Outfit"/>
                <a:cs typeface="Outfit"/>
                <a:sym typeface="Outfi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 Id="rId3" Type="http://schemas.openxmlformats.org/officeDocument/2006/relationships/hyperlink" Target="http://www.youtube.com/watch?v=U2U7whQMn5o" TargetMode="External"/><Relationship Id="rId4" Type="http://schemas.openxmlformats.org/officeDocument/2006/relationships/image" Target="../media/image11.jpg"/><Relationship Id="rId5"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6.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3.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9.png"/><Relationship Id="rId4"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7"/>
          <p:cNvSpPr txBox="1"/>
          <p:nvPr>
            <p:ph type="ctrTitle"/>
          </p:nvPr>
        </p:nvSpPr>
        <p:spPr>
          <a:xfrm>
            <a:off x="722850" y="1676675"/>
            <a:ext cx="5790900" cy="22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AI-supported </a:t>
            </a:r>
            <a:r>
              <a:rPr lang="en">
                <a:solidFill>
                  <a:schemeClr val="dk1"/>
                </a:solidFill>
              </a:rPr>
              <a:t>UAV Swarm</a:t>
            </a:r>
            <a:r>
              <a:rPr lang="en"/>
              <a:t> </a:t>
            </a:r>
            <a:endParaRPr sz="4500">
              <a:solidFill>
                <a:schemeClr val="dk1"/>
              </a:solidFill>
            </a:endParaRPr>
          </a:p>
        </p:txBody>
      </p:sp>
      <p:sp>
        <p:nvSpPr>
          <p:cNvPr id="562" name="Google Shape;562;p37"/>
          <p:cNvSpPr txBox="1"/>
          <p:nvPr>
            <p:ph idx="1" type="subTitle"/>
          </p:nvPr>
        </p:nvSpPr>
        <p:spPr>
          <a:xfrm>
            <a:off x="722852" y="3909885"/>
            <a:ext cx="57909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3 - Delucchi Manuel, Cappellini Matteo</a:t>
            </a:r>
            <a:endParaRPr/>
          </a:p>
        </p:txBody>
      </p:sp>
      <p:grpSp>
        <p:nvGrpSpPr>
          <p:cNvPr id="563" name="Google Shape;563;p37"/>
          <p:cNvGrpSpPr/>
          <p:nvPr/>
        </p:nvGrpSpPr>
        <p:grpSpPr>
          <a:xfrm>
            <a:off x="7712476" y="2790530"/>
            <a:ext cx="1126976" cy="2966259"/>
            <a:chOff x="2562382" y="1842098"/>
            <a:chExt cx="1090552" cy="2870388"/>
          </a:xfrm>
        </p:grpSpPr>
        <p:sp>
          <p:nvSpPr>
            <p:cNvPr id="564" name="Google Shape;564;p37"/>
            <p:cNvSpPr/>
            <p:nvPr/>
          </p:nvSpPr>
          <p:spPr>
            <a:xfrm>
              <a:off x="2798912" y="2469605"/>
              <a:ext cx="301364" cy="210451"/>
            </a:xfrm>
            <a:custGeom>
              <a:rect b="b" l="l" r="r" t="t"/>
              <a:pathLst>
                <a:path extrusionOk="0" h="4220" w="6043">
                  <a:moveTo>
                    <a:pt x="1074" y="1"/>
                  </a:moveTo>
                  <a:cubicBezTo>
                    <a:pt x="1046" y="1"/>
                    <a:pt x="1018" y="6"/>
                    <a:pt x="993" y="18"/>
                  </a:cubicBezTo>
                  <a:cubicBezTo>
                    <a:pt x="913" y="52"/>
                    <a:pt x="819" y="177"/>
                    <a:pt x="778" y="352"/>
                  </a:cubicBezTo>
                  <a:cubicBezTo>
                    <a:pt x="754" y="443"/>
                    <a:pt x="747" y="546"/>
                    <a:pt x="761" y="660"/>
                  </a:cubicBezTo>
                  <a:cubicBezTo>
                    <a:pt x="801" y="992"/>
                    <a:pt x="1027" y="1147"/>
                    <a:pt x="1027" y="1147"/>
                  </a:cubicBezTo>
                  <a:lnTo>
                    <a:pt x="1" y="1904"/>
                  </a:lnTo>
                  <a:cubicBezTo>
                    <a:pt x="1" y="1904"/>
                    <a:pt x="433" y="2838"/>
                    <a:pt x="624" y="3115"/>
                  </a:cubicBezTo>
                  <a:cubicBezTo>
                    <a:pt x="813" y="3391"/>
                    <a:pt x="1004" y="3668"/>
                    <a:pt x="1431" y="3785"/>
                  </a:cubicBezTo>
                  <a:cubicBezTo>
                    <a:pt x="1565" y="3822"/>
                    <a:pt x="1681" y="3833"/>
                    <a:pt x="1785" y="3833"/>
                  </a:cubicBezTo>
                  <a:cubicBezTo>
                    <a:pt x="1930" y="3833"/>
                    <a:pt x="2050" y="3812"/>
                    <a:pt x="2156" y="3812"/>
                  </a:cubicBezTo>
                  <a:cubicBezTo>
                    <a:pt x="2215" y="3812"/>
                    <a:pt x="2270" y="3818"/>
                    <a:pt x="2323" y="3839"/>
                  </a:cubicBezTo>
                  <a:cubicBezTo>
                    <a:pt x="2505" y="3912"/>
                    <a:pt x="3627" y="4220"/>
                    <a:pt x="4254" y="4220"/>
                  </a:cubicBezTo>
                  <a:cubicBezTo>
                    <a:pt x="4369" y="4220"/>
                    <a:pt x="4467" y="4209"/>
                    <a:pt x="4540" y="4185"/>
                  </a:cubicBezTo>
                  <a:cubicBezTo>
                    <a:pt x="4618" y="4159"/>
                    <a:pt x="4714" y="4084"/>
                    <a:pt x="4817" y="3974"/>
                  </a:cubicBezTo>
                  <a:cubicBezTo>
                    <a:pt x="5332" y="3428"/>
                    <a:pt x="6043" y="2058"/>
                    <a:pt x="5757" y="2050"/>
                  </a:cubicBezTo>
                  <a:cubicBezTo>
                    <a:pt x="5732" y="2049"/>
                    <a:pt x="5699" y="2049"/>
                    <a:pt x="5658" y="2049"/>
                  </a:cubicBezTo>
                  <a:cubicBezTo>
                    <a:pt x="5358" y="2049"/>
                    <a:pt x="4654" y="2067"/>
                    <a:pt x="4076" y="2067"/>
                  </a:cubicBezTo>
                  <a:cubicBezTo>
                    <a:pt x="3629" y="2067"/>
                    <a:pt x="3257" y="2056"/>
                    <a:pt x="3202" y="2018"/>
                  </a:cubicBezTo>
                  <a:cubicBezTo>
                    <a:pt x="3068" y="1919"/>
                    <a:pt x="2407" y="1043"/>
                    <a:pt x="2231" y="867"/>
                  </a:cubicBezTo>
                  <a:cubicBezTo>
                    <a:pt x="2057" y="690"/>
                    <a:pt x="1427" y="660"/>
                    <a:pt x="1427" y="660"/>
                  </a:cubicBezTo>
                  <a:cubicBezTo>
                    <a:pt x="1427" y="660"/>
                    <a:pt x="1297" y="441"/>
                    <a:pt x="1291" y="240"/>
                  </a:cubicBezTo>
                  <a:cubicBezTo>
                    <a:pt x="1286" y="81"/>
                    <a:pt x="1178" y="1"/>
                    <a:pt x="1074" y="1"/>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7"/>
            <p:cNvSpPr/>
            <p:nvPr/>
          </p:nvSpPr>
          <p:spPr>
            <a:xfrm>
              <a:off x="2911168" y="4497895"/>
              <a:ext cx="394222" cy="214591"/>
            </a:xfrm>
            <a:custGeom>
              <a:rect b="b" l="l" r="r" t="t"/>
              <a:pathLst>
                <a:path extrusionOk="0" h="4303" w="7905">
                  <a:moveTo>
                    <a:pt x="716" y="0"/>
                  </a:moveTo>
                  <a:cubicBezTo>
                    <a:pt x="703" y="0"/>
                    <a:pt x="690" y="1"/>
                    <a:pt x="680" y="2"/>
                  </a:cubicBezTo>
                  <a:cubicBezTo>
                    <a:pt x="171" y="73"/>
                    <a:pt x="89" y="452"/>
                    <a:pt x="89" y="452"/>
                  </a:cubicBezTo>
                  <a:cubicBezTo>
                    <a:pt x="89" y="452"/>
                    <a:pt x="0" y="1073"/>
                    <a:pt x="32" y="1221"/>
                  </a:cubicBezTo>
                  <a:cubicBezTo>
                    <a:pt x="63" y="1367"/>
                    <a:pt x="168" y="2131"/>
                    <a:pt x="1465" y="2750"/>
                  </a:cubicBezTo>
                  <a:cubicBezTo>
                    <a:pt x="2229" y="3115"/>
                    <a:pt x="2807" y="3182"/>
                    <a:pt x="3200" y="3182"/>
                  </a:cubicBezTo>
                  <a:cubicBezTo>
                    <a:pt x="3424" y="3182"/>
                    <a:pt x="3588" y="3160"/>
                    <a:pt x="3692" y="3160"/>
                  </a:cubicBezTo>
                  <a:cubicBezTo>
                    <a:pt x="3714" y="3160"/>
                    <a:pt x="3734" y="3161"/>
                    <a:pt x="3750" y="3163"/>
                  </a:cubicBezTo>
                  <a:cubicBezTo>
                    <a:pt x="3980" y="3197"/>
                    <a:pt x="4455" y="3343"/>
                    <a:pt x="4472" y="3451"/>
                  </a:cubicBezTo>
                  <a:cubicBezTo>
                    <a:pt x="4489" y="3557"/>
                    <a:pt x="4573" y="3703"/>
                    <a:pt x="4573" y="3703"/>
                  </a:cubicBezTo>
                  <a:cubicBezTo>
                    <a:pt x="4573" y="3703"/>
                    <a:pt x="5395" y="4162"/>
                    <a:pt x="5936" y="4266"/>
                  </a:cubicBezTo>
                  <a:cubicBezTo>
                    <a:pt x="6064" y="4291"/>
                    <a:pt x="6191" y="4302"/>
                    <a:pt x="6315" y="4302"/>
                  </a:cubicBezTo>
                  <a:cubicBezTo>
                    <a:pt x="6721" y="4302"/>
                    <a:pt x="7102" y="4184"/>
                    <a:pt x="7394" y="4020"/>
                  </a:cubicBezTo>
                  <a:cubicBezTo>
                    <a:pt x="7777" y="3806"/>
                    <a:pt x="7903" y="3546"/>
                    <a:pt x="7897" y="3305"/>
                  </a:cubicBezTo>
                  <a:cubicBezTo>
                    <a:pt x="7890" y="3063"/>
                    <a:pt x="7876" y="2607"/>
                    <a:pt x="7876" y="2607"/>
                  </a:cubicBezTo>
                  <a:cubicBezTo>
                    <a:pt x="7876" y="2607"/>
                    <a:pt x="7905" y="2256"/>
                    <a:pt x="7074" y="1931"/>
                  </a:cubicBezTo>
                  <a:cubicBezTo>
                    <a:pt x="6261" y="1613"/>
                    <a:pt x="1392"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7"/>
            <p:cNvSpPr/>
            <p:nvPr/>
          </p:nvSpPr>
          <p:spPr>
            <a:xfrm>
              <a:off x="3180413" y="4323153"/>
              <a:ext cx="345300" cy="227607"/>
            </a:xfrm>
            <a:custGeom>
              <a:rect b="b" l="l" r="r" t="t"/>
              <a:pathLst>
                <a:path extrusionOk="0" h="4564" w="6924">
                  <a:moveTo>
                    <a:pt x="1482" y="0"/>
                  </a:moveTo>
                  <a:cubicBezTo>
                    <a:pt x="1451" y="0"/>
                    <a:pt x="1421" y="3"/>
                    <a:pt x="1392" y="9"/>
                  </a:cubicBezTo>
                  <a:cubicBezTo>
                    <a:pt x="1371" y="12"/>
                    <a:pt x="1351" y="18"/>
                    <a:pt x="1329" y="22"/>
                  </a:cubicBezTo>
                  <a:cubicBezTo>
                    <a:pt x="882" y="141"/>
                    <a:pt x="351" y="648"/>
                    <a:pt x="305" y="707"/>
                  </a:cubicBezTo>
                  <a:cubicBezTo>
                    <a:pt x="274" y="745"/>
                    <a:pt x="94" y="1155"/>
                    <a:pt x="34" y="1490"/>
                  </a:cubicBezTo>
                  <a:cubicBezTo>
                    <a:pt x="0" y="1674"/>
                    <a:pt x="3" y="1839"/>
                    <a:pt x="88" y="1904"/>
                  </a:cubicBezTo>
                  <a:cubicBezTo>
                    <a:pt x="326" y="2088"/>
                    <a:pt x="1402" y="2600"/>
                    <a:pt x="1857" y="2687"/>
                  </a:cubicBezTo>
                  <a:cubicBezTo>
                    <a:pt x="2315" y="2773"/>
                    <a:pt x="3086" y="2890"/>
                    <a:pt x="3280" y="2945"/>
                  </a:cubicBezTo>
                  <a:cubicBezTo>
                    <a:pt x="3354" y="2968"/>
                    <a:pt x="3426" y="3020"/>
                    <a:pt x="3501" y="3086"/>
                  </a:cubicBezTo>
                  <a:cubicBezTo>
                    <a:pt x="3618" y="3196"/>
                    <a:pt x="3740" y="3339"/>
                    <a:pt x="3880" y="3451"/>
                  </a:cubicBezTo>
                  <a:cubicBezTo>
                    <a:pt x="4107" y="3637"/>
                    <a:pt x="4424" y="4434"/>
                    <a:pt x="5366" y="4546"/>
                  </a:cubicBezTo>
                  <a:cubicBezTo>
                    <a:pt x="5467" y="4558"/>
                    <a:pt x="5563" y="4564"/>
                    <a:pt x="5654" y="4564"/>
                  </a:cubicBezTo>
                  <a:cubicBezTo>
                    <a:pt x="6404" y="4564"/>
                    <a:pt x="6784" y="4183"/>
                    <a:pt x="6850" y="3966"/>
                  </a:cubicBezTo>
                  <a:cubicBezTo>
                    <a:pt x="6924" y="3722"/>
                    <a:pt x="6910" y="3277"/>
                    <a:pt x="6821" y="3008"/>
                  </a:cubicBezTo>
                  <a:cubicBezTo>
                    <a:pt x="6807" y="2965"/>
                    <a:pt x="6787" y="2923"/>
                    <a:pt x="6765" y="2885"/>
                  </a:cubicBezTo>
                  <a:cubicBezTo>
                    <a:pt x="6647" y="2682"/>
                    <a:pt x="6442" y="2545"/>
                    <a:pt x="6442" y="2545"/>
                  </a:cubicBezTo>
                  <a:cubicBezTo>
                    <a:pt x="6442" y="2545"/>
                    <a:pt x="4996" y="1781"/>
                    <a:pt x="3898" y="1213"/>
                  </a:cubicBezTo>
                  <a:cubicBezTo>
                    <a:pt x="3281" y="891"/>
                    <a:pt x="2775" y="630"/>
                    <a:pt x="2701" y="604"/>
                  </a:cubicBezTo>
                  <a:cubicBezTo>
                    <a:pt x="2531" y="541"/>
                    <a:pt x="2041" y="98"/>
                    <a:pt x="1617" y="15"/>
                  </a:cubicBezTo>
                  <a:cubicBezTo>
                    <a:pt x="1571" y="6"/>
                    <a:pt x="1525" y="0"/>
                    <a:pt x="1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7"/>
            <p:cNvSpPr/>
            <p:nvPr/>
          </p:nvSpPr>
          <p:spPr>
            <a:xfrm>
              <a:off x="2915607" y="4476102"/>
              <a:ext cx="387191" cy="199530"/>
            </a:xfrm>
            <a:custGeom>
              <a:rect b="b" l="l" r="r" t="t"/>
              <a:pathLst>
                <a:path extrusionOk="0" h="4001" w="7764">
                  <a:moveTo>
                    <a:pt x="5293" y="1"/>
                  </a:moveTo>
                  <a:cubicBezTo>
                    <a:pt x="5113" y="1"/>
                    <a:pt x="4934" y="14"/>
                    <a:pt x="4763" y="46"/>
                  </a:cubicBezTo>
                  <a:cubicBezTo>
                    <a:pt x="4106" y="167"/>
                    <a:pt x="3364" y="292"/>
                    <a:pt x="2773" y="292"/>
                  </a:cubicBezTo>
                  <a:cubicBezTo>
                    <a:pt x="2592" y="292"/>
                    <a:pt x="2426" y="280"/>
                    <a:pt x="2280" y="253"/>
                  </a:cubicBezTo>
                  <a:cubicBezTo>
                    <a:pt x="2280" y="253"/>
                    <a:pt x="1352" y="167"/>
                    <a:pt x="876" y="167"/>
                  </a:cubicBezTo>
                  <a:cubicBezTo>
                    <a:pt x="767" y="167"/>
                    <a:pt x="682" y="171"/>
                    <a:pt x="637" y="183"/>
                  </a:cubicBezTo>
                  <a:cubicBezTo>
                    <a:pt x="397" y="244"/>
                    <a:pt x="0" y="441"/>
                    <a:pt x="53" y="1278"/>
                  </a:cubicBezTo>
                  <a:cubicBezTo>
                    <a:pt x="105" y="2113"/>
                    <a:pt x="751" y="2561"/>
                    <a:pt x="1451" y="2833"/>
                  </a:cubicBezTo>
                  <a:cubicBezTo>
                    <a:pt x="1982" y="3041"/>
                    <a:pt x="2072" y="3097"/>
                    <a:pt x="3180" y="3265"/>
                  </a:cubicBezTo>
                  <a:cubicBezTo>
                    <a:pt x="3574" y="3325"/>
                    <a:pt x="4132" y="3405"/>
                    <a:pt x="4480" y="3522"/>
                  </a:cubicBezTo>
                  <a:cubicBezTo>
                    <a:pt x="5100" y="3730"/>
                    <a:pt x="5460" y="3988"/>
                    <a:pt x="5904" y="3988"/>
                  </a:cubicBezTo>
                  <a:cubicBezTo>
                    <a:pt x="5909" y="3988"/>
                    <a:pt x="5914" y="3988"/>
                    <a:pt x="5919" y="3988"/>
                  </a:cubicBezTo>
                  <a:cubicBezTo>
                    <a:pt x="6499" y="3982"/>
                    <a:pt x="7136" y="4000"/>
                    <a:pt x="7450" y="3471"/>
                  </a:cubicBezTo>
                  <a:cubicBezTo>
                    <a:pt x="7764" y="2941"/>
                    <a:pt x="7641" y="2779"/>
                    <a:pt x="7625" y="2187"/>
                  </a:cubicBezTo>
                  <a:cubicBezTo>
                    <a:pt x="7593" y="870"/>
                    <a:pt x="7493" y="682"/>
                    <a:pt x="7039" y="403"/>
                  </a:cubicBezTo>
                  <a:cubicBezTo>
                    <a:pt x="6742" y="219"/>
                    <a:pt x="6011" y="1"/>
                    <a:pt x="52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7"/>
            <p:cNvSpPr/>
            <p:nvPr/>
          </p:nvSpPr>
          <p:spPr>
            <a:xfrm>
              <a:off x="3175725" y="4319562"/>
              <a:ext cx="342806" cy="197236"/>
            </a:xfrm>
            <a:custGeom>
              <a:rect b="b" l="l" r="r" t="t"/>
              <a:pathLst>
                <a:path extrusionOk="0" h="3955" w="6874">
                  <a:moveTo>
                    <a:pt x="4144" y="0"/>
                  </a:moveTo>
                  <a:cubicBezTo>
                    <a:pt x="4140" y="0"/>
                    <a:pt x="4136" y="0"/>
                    <a:pt x="4132" y="1"/>
                  </a:cubicBezTo>
                  <a:cubicBezTo>
                    <a:pt x="4127" y="0"/>
                    <a:pt x="4122" y="0"/>
                    <a:pt x="4117" y="0"/>
                  </a:cubicBezTo>
                  <a:cubicBezTo>
                    <a:pt x="3892" y="0"/>
                    <a:pt x="3754" y="164"/>
                    <a:pt x="3472" y="181"/>
                  </a:cubicBezTo>
                  <a:cubicBezTo>
                    <a:pt x="3456" y="181"/>
                    <a:pt x="3435" y="181"/>
                    <a:pt x="3409" y="181"/>
                  </a:cubicBezTo>
                  <a:cubicBezTo>
                    <a:pt x="3396" y="181"/>
                    <a:pt x="3381" y="181"/>
                    <a:pt x="3366" y="181"/>
                  </a:cubicBezTo>
                  <a:cubicBezTo>
                    <a:pt x="3069" y="165"/>
                    <a:pt x="2366" y="85"/>
                    <a:pt x="1729" y="85"/>
                  </a:cubicBezTo>
                  <a:cubicBezTo>
                    <a:pt x="1723" y="85"/>
                    <a:pt x="1717" y="85"/>
                    <a:pt x="1711" y="85"/>
                  </a:cubicBezTo>
                  <a:cubicBezTo>
                    <a:pt x="1612" y="87"/>
                    <a:pt x="1516" y="88"/>
                    <a:pt x="1423" y="94"/>
                  </a:cubicBezTo>
                  <a:cubicBezTo>
                    <a:pt x="1088" y="111"/>
                    <a:pt x="797" y="161"/>
                    <a:pt x="625" y="268"/>
                  </a:cubicBezTo>
                  <a:cubicBezTo>
                    <a:pt x="171" y="548"/>
                    <a:pt x="0" y="1147"/>
                    <a:pt x="128" y="1562"/>
                  </a:cubicBezTo>
                  <a:cubicBezTo>
                    <a:pt x="164" y="1682"/>
                    <a:pt x="223" y="1785"/>
                    <a:pt x="310" y="1862"/>
                  </a:cubicBezTo>
                  <a:cubicBezTo>
                    <a:pt x="694" y="2203"/>
                    <a:pt x="2580" y="2517"/>
                    <a:pt x="3261" y="2689"/>
                  </a:cubicBezTo>
                  <a:cubicBezTo>
                    <a:pt x="3375" y="2717"/>
                    <a:pt x="3481" y="2762"/>
                    <a:pt x="3583" y="2817"/>
                  </a:cubicBezTo>
                  <a:cubicBezTo>
                    <a:pt x="4087" y="3086"/>
                    <a:pt x="4478" y="3623"/>
                    <a:pt x="5175" y="3869"/>
                  </a:cubicBezTo>
                  <a:cubicBezTo>
                    <a:pt x="5345" y="3930"/>
                    <a:pt x="5512" y="3955"/>
                    <a:pt x="5670" y="3955"/>
                  </a:cubicBezTo>
                  <a:cubicBezTo>
                    <a:pt x="6287" y="3955"/>
                    <a:pt x="6773" y="3574"/>
                    <a:pt x="6825" y="3435"/>
                  </a:cubicBezTo>
                  <a:cubicBezTo>
                    <a:pt x="6862" y="3334"/>
                    <a:pt x="6873" y="3198"/>
                    <a:pt x="6859" y="2957"/>
                  </a:cubicBezTo>
                  <a:cubicBezTo>
                    <a:pt x="6849" y="2785"/>
                    <a:pt x="6824" y="2560"/>
                    <a:pt x="6789" y="2257"/>
                  </a:cubicBezTo>
                  <a:cubicBezTo>
                    <a:pt x="6718" y="1650"/>
                    <a:pt x="6710" y="1483"/>
                    <a:pt x="6536" y="1125"/>
                  </a:cubicBezTo>
                  <a:cubicBezTo>
                    <a:pt x="6502" y="1056"/>
                    <a:pt x="6461" y="977"/>
                    <a:pt x="6413" y="887"/>
                  </a:cubicBezTo>
                  <a:cubicBezTo>
                    <a:pt x="6221" y="528"/>
                    <a:pt x="4492" y="59"/>
                    <a:pt x="4207" y="8"/>
                  </a:cubicBezTo>
                  <a:cubicBezTo>
                    <a:pt x="4186" y="3"/>
                    <a:pt x="4164" y="0"/>
                    <a:pt x="4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7"/>
            <p:cNvSpPr/>
            <p:nvPr/>
          </p:nvSpPr>
          <p:spPr>
            <a:xfrm>
              <a:off x="3087107" y="4476551"/>
              <a:ext cx="207659" cy="102283"/>
            </a:xfrm>
            <a:custGeom>
              <a:rect b="b" l="l" r="r" t="t"/>
              <a:pathLst>
                <a:path extrusionOk="0" h="2051" w="4164">
                  <a:moveTo>
                    <a:pt x="1952" y="1"/>
                  </a:moveTo>
                  <a:cubicBezTo>
                    <a:pt x="1502" y="1"/>
                    <a:pt x="1028" y="92"/>
                    <a:pt x="579" y="324"/>
                  </a:cubicBezTo>
                  <a:cubicBezTo>
                    <a:pt x="579" y="324"/>
                    <a:pt x="1" y="927"/>
                    <a:pt x="921" y="1469"/>
                  </a:cubicBezTo>
                  <a:cubicBezTo>
                    <a:pt x="1595" y="1865"/>
                    <a:pt x="2262" y="2050"/>
                    <a:pt x="2801" y="2050"/>
                  </a:cubicBezTo>
                  <a:cubicBezTo>
                    <a:pt x="2997" y="2050"/>
                    <a:pt x="3176" y="2026"/>
                    <a:pt x="3333" y="1978"/>
                  </a:cubicBezTo>
                  <a:cubicBezTo>
                    <a:pt x="3920" y="1796"/>
                    <a:pt x="4163" y="1598"/>
                    <a:pt x="4063" y="930"/>
                  </a:cubicBezTo>
                  <a:cubicBezTo>
                    <a:pt x="4005" y="551"/>
                    <a:pt x="3053" y="1"/>
                    <a:pt x="1952" y="1"/>
                  </a:cubicBezTo>
                  <a:close/>
                </a:path>
              </a:pathLst>
            </a:custGeom>
            <a:solidFill>
              <a:srgbClr val="312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7"/>
            <p:cNvSpPr/>
            <p:nvPr/>
          </p:nvSpPr>
          <p:spPr>
            <a:xfrm>
              <a:off x="3334360" y="4326793"/>
              <a:ext cx="170406" cy="98094"/>
            </a:xfrm>
            <a:custGeom>
              <a:rect b="b" l="l" r="r" t="t"/>
              <a:pathLst>
                <a:path extrusionOk="0" h="1967" w="3417">
                  <a:moveTo>
                    <a:pt x="789" y="1"/>
                  </a:moveTo>
                  <a:cubicBezTo>
                    <a:pt x="665" y="1"/>
                    <a:pt x="617" y="16"/>
                    <a:pt x="617" y="16"/>
                  </a:cubicBezTo>
                  <a:cubicBezTo>
                    <a:pt x="142" y="154"/>
                    <a:pt x="0" y="619"/>
                    <a:pt x="257" y="851"/>
                  </a:cubicBezTo>
                  <a:cubicBezTo>
                    <a:pt x="514" y="1083"/>
                    <a:pt x="842" y="1391"/>
                    <a:pt x="1751" y="1775"/>
                  </a:cubicBezTo>
                  <a:cubicBezTo>
                    <a:pt x="2070" y="1911"/>
                    <a:pt x="2344" y="1967"/>
                    <a:pt x="2569" y="1967"/>
                  </a:cubicBezTo>
                  <a:cubicBezTo>
                    <a:pt x="2986" y="1967"/>
                    <a:pt x="3237" y="1774"/>
                    <a:pt x="3308" y="1537"/>
                  </a:cubicBezTo>
                  <a:cubicBezTo>
                    <a:pt x="3417" y="1169"/>
                    <a:pt x="3334" y="934"/>
                    <a:pt x="3101" y="715"/>
                  </a:cubicBezTo>
                  <a:cubicBezTo>
                    <a:pt x="2869" y="497"/>
                    <a:pt x="2539" y="325"/>
                    <a:pt x="1700" y="132"/>
                  </a:cubicBezTo>
                  <a:cubicBezTo>
                    <a:pt x="1231" y="25"/>
                    <a:pt x="948"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7"/>
            <p:cNvSpPr/>
            <p:nvPr/>
          </p:nvSpPr>
          <p:spPr>
            <a:xfrm>
              <a:off x="3277658" y="3096813"/>
              <a:ext cx="285256" cy="1314424"/>
            </a:xfrm>
            <a:custGeom>
              <a:rect b="b" l="l" r="r" t="t"/>
              <a:pathLst>
                <a:path extrusionOk="0" h="26357" w="5720">
                  <a:moveTo>
                    <a:pt x="953" y="14730"/>
                  </a:moveTo>
                  <a:cubicBezTo>
                    <a:pt x="1479" y="16678"/>
                    <a:pt x="1364" y="24533"/>
                    <a:pt x="1364" y="24533"/>
                  </a:cubicBezTo>
                  <a:cubicBezTo>
                    <a:pt x="1364" y="24533"/>
                    <a:pt x="1325" y="24593"/>
                    <a:pt x="1322" y="24700"/>
                  </a:cubicBezTo>
                  <a:cubicBezTo>
                    <a:pt x="1314" y="24890"/>
                    <a:pt x="1416" y="25235"/>
                    <a:pt x="2036" y="25672"/>
                  </a:cubicBezTo>
                  <a:cubicBezTo>
                    <a:pt x="3006" y="26356"/>
                    <a:pt x="4162" y="26098"/>
                    <a:pt x="4489" y="25807"/>
                  </a:cubicBezTo>
                  <a:cubicBezTo>
                    <a:pt x="4488" y="25756"/>
                    <a:pt x="4489" y="25702"/>
                    <a:pt x="4492" y="25646"/>
                  </a:cubicBezTo>
                  <a:cubicBezTo>
                    <a:pt x="4534" y="24536"/>
                    <a:pt x="5049" y="20105"/>
                    <a:pt x="5057" y="17267"/>
                  </a:cubicBezTo>
                  <a:cubicBezTo>
                    <a:pt x="5065" y="14281"/>
                    <a:pt x="3912" y="13551"/>
                    <a:pt x="4566" y="9877"/>
                  </a:cubicBezTo>
                  <a:cubicBezTo>
                    <a:pt x="4635" y="9490"/>
                    <a:pt x="4655" y="9121"/>
                    <a:pt x="4765" y="8799"/>
                  </a:cubicBezTo>
                  <a:cubicBezTo>
                    <a:pt x="5200" y="7499"/>
                    <a:pt x="5720" y="6683"/>
                    <a:pt x="5663" y="4592"/>
                  </a:cubicBezTo>
                  <a:cubicBezTo>
                    <a:pt x="5661" y="4531"/>
                    <a:pt x="5658" y="4468"/>
                    <a:pt x="5655" y="4403"/>
                  </a:cubicBezTo>
                  <a:cubicBezTo>
                    <a:pt x="5643" y="4114"/>
                    <a:pt x="5620" y="3801"/>
                    <a:pt x="5586" y="3460"/>
                  </a:cubicBezTo>
                  <a:cubicBezTo>
                    <a:pt x="5578" y="3389"/>
                    <a:pt x="5571" y="3319"/>
                    <a:pt x="5561" y="3245"/>
                  </a:cubicBezTo>
                  <a:cubicBezTo>
                    <a:pt x="5543" y="3082"/>
                    <a:pt x="5521" y="2911"/>
                    <a:pt x="5497" y="2734"/>
                  </a:cubicBezTo>
                  <a:cubicBezTo>
                    <a:pt x="5125" y="39"/>
                    <a:pt x="3226" y="1"/>
                    <a:pt x="3226" y="1"/>
                  </a:cubicBezTo>
                  <a:cubicBezTo>
                    <a:pt x="3226" y="1"/>
                    <a:pt x="195" y="1566"/>
                    <a:pt x="22" y="4857"/>
                  </a:cubicBezTo>
                  <a:cubicBezTo>
                    <a:pt x="19" y="4894"/>
                    <a:pt x="18" y="4931"/>
                    <a:pt x="16" y="4967"/>
                  </a:cubicBezTo>
                  <a:cubicBezTo>
                    <a:pt x="8" y="5192"/>
                    <a:pt x="5" y="5421"/>
                    <a:pt x="4" y="5655"/>
                  </a:cubicBezTo>
                  <a:cubicBezTo>
                    <a:pt x="2" y="5712"/>
                    <a:pt x="2" y="5769"/>
                    <a:pt x="2" y="5826"/>
                  </a:cubicBezTo>
                  <a:cubicBezTo>
                    <a:pt x="1" y="6038"/>
                    <a:pt x="2" y="6252"/>
                    <a:pt x="5" y="6469"/>
                  </a:cubicBezTo>
                  <a:lnTo>
                    <a:pt x="10" y="6630"/>
                  </a:lnTo>
                  <a:cubicBezTo>
                    <a:pt x="70" y="9676"/>
                    <a:pt x="510" y="13089"/>
                    <a:pt x="953" y="147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p:nvPr/>
          </p:nvSpPr>
          <p:spPr>
            <a:xfrm>
              <a:off x="3035443" y="3228918"/>
              <a:ext cx="374773" cy="1355666"/>
            </a:xfrm>
            <a:custGeom>
              <a:rect b="b" l="l" r="r" t="t"/>
              <a:pathLst>
                <a:path extrusionOk="0" h="27184" w="7515">
                  <a:moveTo>
                    <a:pt x="7511" y="3357"/>
                  </a:moveTo>
                  <a:cubicBezTo>
                    <a:pt x="7511" y="3406"/>
                    <a:pt x="7508" y="3454"/>
                    <a:pt x="7507" y="3501"/>
                  </a:cubicBezTo>
                  <a:cubicBezTo>
                    <a:pt x="7500" y="3791"/>
                    <a:pt x="7479" y="4092"/>
                    <a:pt x="7439" y="4404"/>
                  </a:cubicBezTo>
                  <a:cubicBezTo>
                    <a:pt x="7148" y="6753"/>
                    <a:pt x="5898" y="7056"/>
                    <a:pt x="5716" y="8937"/>
                  </a:cubicBezTo>
                  <a:cubicBezTo>
                    <a:pt x="5531" y="10819"/>
                    <a:pt x="4844" y="13200"/>
                    <a:pt x="5213" y="15369"/>
                  </a:cubicBezTo>
                  <a:cubicBezTo>
                    <a:pt x="5585" y="17536"/>
                    <a:pt x="5333" y="26427"/>
                    <a:pt x="5333" y="26427"/>
                  </a:cubicBezTo>
                  <a:cubicBezTo>
                    <a:pt x="5333" y="26427"/>
                    <a:pt x="5079" y="27184"/>
                    <a:pt x="3307" y="26930"/>
                  </a:cubicBezTo>
                  <a:cubicBezTo>
                    <a:pt x="2586" y="26828"/>
                    <a:pt x="2154" y="26636"/>
                    <a:pt x="1886" y="26419"/>
                  </a:cubicBezTo>
                  <a:cubicBezTo>
                    <a:pt x="1821" y="26368"/>
                    <a:pt x="1769" y="26314"/>
                    <a:pt x="1723" y="26261"/>
                  </a:cubicBezTo>
                  <a:cubicBezTo>
                    <a:pt x="1488" y="25991"/>
                    <a:pt x="1461" y="25713"/>
                    <a:pt x="1426" y="25550"/>
                  </a:cubicBezTo>
                  <a:cubicBezTo>
                    <a:pt x="1360" y="25222"/>
                    <a:pt x="1258" y="13675"/>
                    <a:pt x="1009" y="11960"/>
                  </a:cubicBezTo>
                  <a:cubicBezTo>
                    <a:pt x="769" y="10302"/>
                    <a:pt x="0" y="5981"/>
                    <a:pt x="309" y="3112"/>
                  </a:cubicBezTo>
                  <a:cubicBezTo>
                    <a:pt x="315" y="3055"/>
                    <a:pt x="323" y="3000"/>
                    <a:pt x="331" y="2946"/>
                  </a:cubicBezTo>
                  <a:cubicBezTo>
                    <a:pt x="334" y="2908"/>
                    <a:pt x="338" y="2871"/>
                    <a:pt x="345" y="2834"/>
                  </a:cubicBezTo>
                  <a:cubicBezTo>
                    <a:pt x="374" y="2625"/>
                    <a:pt x="432" y="2432"/>
                    <a:pt x="515" y="2254"/>
                  </a:cubicBezTo>
                  <a:cubicBezTo>
                    <a:pt x="534" y="2214"/>
                    <a:pt x="555" y="2174"/>
                    <a:pt x="577" y="2134"/>
                  </a:cubicBezTo>
                  <a:cubicBezTo>
                    <a:pt x="1752" y="0"/>
                    <a:pt x="6659" y="156"/>
                    <a:pt x="7051" y="300"/>
                  </a:cubicBezTo>
                  <a:cubicBezTo>
                    <a:pt x="7051" y="300"/>
                    <a:pt x="7388" y="1174"/>
                    <a:pt x="7485" y="2515"/>
                  </a:cubicBezTo>
                  <a:cubicBezTo>
                    <a:pt x="7490" y="2563"/>
                    <a:pt x="7493" y="2612"/>
                    <a:pt x="7496" y="2663"/>
                  </a:cubicBezTo>
                  <a:cubicBezTo>
                    <a:pt x="7508" y="2881"/>
                    <a:pt x="7514" y="3114"/>
                    <a:pt x="7511" y="335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7"/>
            <p:cNvSpPr/>
            <p:nvPr/>
          </p:nvSpPr>
          <p:spPr>
            <a:xfrm>
              <a:off x="3444721" y="3363864"/>
              <a:ext cx="110711" cy="75802"/>
            </a:xfrm>
            <a:custGeom>
              <a:rect b="b" l="l" r="r" t="t"/>
              <a:pathLst>
                <a:path extrusionOk="0" h="1520" w="2220">
                  <a:moveTo>
                    <a:pt x="2207" y="0"/>
                  </a:moveTo>
                  <a:lnTo>
                    <a:pt x="1108" y="666"/>
                  </a:lnTo>
                  <a:lnTo>
                    <a:pt x="1" y="1065"/>
                  </a:lnTo>
                  <a:lnTo>
                    <a:pt x="15" y="1520"/>
                  </a:lnTo>
                  <a:lnTo>
                    <a:pt x="1079" y="1146"/>
                  </a:lnTo>
                  <a:lnTo>
                    <a:pt x="2219" y="383"/>
                  </a:lnTo>
                  <a:lnTo>
                    <a:pt x="22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7"/>
            <p:cNvSpPr/>
            <p:nvPr/>
          </p:nvSpPr>
          <p:spPr>
            <a:xfrm>
              <a:off x="3205547" y="3442159"/>
              <a:ext cx="160332" cy="42190"/>
            </a:xfrm>
            <a:custGeom>
              <a:rect b="b" l="l" r="r" t="t"/>
              <a:pathLst>
                <a:path extrusionOk="0" h="846" w="3215">
                  <a:moveTo>
                    <a:pt x="3177" y="1"/>
                  </a:moveTo>
                  <a:cubicBezTo>
                    <a:pt x="2599" y="221"/>
                    <a:pt x="482" y="325"/>
                    <a:pt x="482" y="325"/>
                  </a:cubicBezTo>
                  <a:lnTo>
                    <a:pt x="1" y="341"/>
                  </a:lnTo>
                  <a:lnTo>
                    <a:pt x="16" y="845"/>
                  </a:lnTo>
                  <a:cubicBezTo>
                    <a:pt x="16" y="845"/>
                    <a:pt x="387" y="815"/>
                    <a:pt x="832" y="815"/>
                  </a:cubicBezTo>
                  <a:cubicBezTo>
                    <a:pt x="862" y="815"/>
                    <a:pt x="893" y="816"/>
                    <a:pt x="924" y="816"/>
                  </a:cubicBezTo>
                  <a:cubicBezTo>
                    <a:pt x="928" y="816"/>
                    <a:pt x="933" y="816"/>
                    <a:pt x="938" y="816"/>
                  </a:cubicBezTo>
                  <a:cubicBezTo>
                    <a:pt x="1443" y="816"/>
                    <a:pt x="3214" y="504"/>
                    <a:pt x="3214" y="504"/>
                  </a:cubicBezTo>
                  <a:lnTo>
                    <a:pt x="3205" y="242"/>
                  </a:lnTo>
                  <a:lnTo>
                    <a:pt x="3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7"/>
            <p:cNvSpPr/>
            <p:nvPr/>
          </p:nvSpPr>
          <p:spPr>
            <a:xfrm>
              <a:off x="3035792" y="2349719"/>
              <a:ext cx="617141" cy="1059937"/>
            </a:xfrm>
            <a:custGeom>
              <a:rect b="b" l="l" r="r" t="t"/>
              <a:pathLst>
                <a:path extrusionOk="0" h="21254" w="12375">
                  <a:moveTo>
                    <a:pt x="9596" y="1"/>
                  </a:moveTo>
                  <a:cubicBezTo>
                    <a:pt x="9113" y="1"/>
                    <a:pt x="8693" y="46"/>
                    <a:pt x="8693" y="46"/>
                  </a:cubicBezTo>
                  <a:lnTo>
                    <a:pt x="5472" y="930"/>
                  </a:lnTo>
                  <a:cubicBezTo>
                    <a:pt x="5472" y="930"/>
                    <a:pt x="1476" y="2433"/>
                    <a:pt x="911" y="3311"/>
                  </a:cubicBezTo>
                  <a:cubicBezTo>
                    <a:pt x="522" y="3917"/>
                    <a:pt x="570" y="6243"/>
                    <a:pt x="604" y="8856"/>
                  </a:cubicBezTo>
                  <a:cubicBezTo>
                    <a:pt x="610" y="9433"/>
                    <a:pt x="616" y="10024"/>
                    <a:pt x="618" y="10613"/>
                  </a:cubicBezTo>
                  <a:cubicBezTo>
                    <a:pt x="619" y="10630"/>
                    <a:pt x="618" y="10648"/>
                    <a:pt x="618" y="10665"/>
                  </a:cubicBezTo>
                  <a:cubicBezTo>
                    <a:pt x="618" y="10932"/>
                    <a:pt x="619" y="11196"/>
                    <a:pt x="616" y="11461"/>
                  </a:cubicBezTo>
                  <a:cubicBezTo>
                    <a:pt x="616" y="11473"/>
                    <a:pt x="615" y="11487"/>
                    <a:pt x="615" y="11501"/>
                  </a:cubicBezTo>
                  <a:cubicBezTo>
                    <a:pt x="615" y="11647"/>
                    <a:pt x="613" y="11794"/>
                    <a:pt x="610" y="11939"/>
                  </a:cubicBezTo>
                  <a:cubicBezTo>
                    <a:pt x="608" y="12097"/>
                    <a:pt x="602" y="12256"/>
                    <a:pt x="599" y="12413"/>
                  </a:cubicBezTo>
                  <a:cubicBezTo>
                    <a:pt x="591" y="12724"/>
                    <a:pt x="579" y="13034"/>
                    <a:pt x="562" y="13346"/>
                  </a:cubicBezTo>
                  <a:cubicBezTo>
                    <a:pt x="538" y="13782"/>
                    <a:pt x="508" y="14217"/>
                    <a:pt x="473" y="14648"/>
                  </a:cubicBezTo>
                  <a:cubicBezTo>
                    <a:pt x="465" y="14749"/>
                    <a:pt x="456" y="14851"/>
                    <a:pt x="447" y="14952"/>
                  </a:cubicBezTo>
                  <a:cubicBezTo>
                    <a:pt x="438" y="15059"/>
                    <a:pt x="427" y="15163"/>
                    <a:pt x="418" y="15269"/>
                  </a:cubicBezTo>
                  <a:cubicBezTo>
                    <a:pt x="408" y="15372"/>
                    <a:pt x="399" y="15475"/>
                    <a:pt x="387" y="15580"/>
                  </a:cubicBezTo>
                  <a:cubicBezTo>
                    <a:pt x="319" y="16264"/>
                    <a:pt x="242" y="16921"/>
                    <a:pt x="164" y="17524"/>
                  </a:cubicBezTo>
                  <a:cubicBezTo>
                    <a:pt x="133" y="17753"/>
                    <a:pt x="98" y="17989"/>
                    <a:pt x="73" y="18223"/>
                  </a:cubicBezTo>
                  <a:cubicBezTo>
                    <a:pt x="8" y="18824"/>
                    <a:pt x="1" y="19435"/>
                    <a:pt x="244" y="19992"/>
                  </a:cubicBezTo>
                  <a:cubicBezTo>
                    <a:pt x="275" y="20062"/>
                    <a:pt x="310" y="20125"/>
                    <a:pt x="347" y="20182"/>
                  </a:cubicBezTo>
                  <a:cubicBezTo>
                    <a:pt x="376" y="20225"/>
                    <a:pt x="405" y="20264"/>
                    <a:pt x="439" y="20301"/>
                  </a:cubicBezTo>
                  <a:cubicBezTo>
                    <a:pt x="708" y="20601"/>
                    <a:pt x="1096" y="20688"/>
                    <a:pt x="1508" y="20845"/>
                  </a:cubicBezTo>
                  <a:cubicBezTo>
                    <a:pt x="2428" y="21196"/>
                    <a:pt x="3386" y="21154"/>
                    <a:pt x="4354" y="21217"/>
                  </a:cubicBezTo>
                  <a:cubicBezTo>
                    <a:pt x="4689" y="21241"/>
                    <a:pt x="5026" y="21253"/>
                    <a:pt x="5364" y="21253"/>
                  </a:cubicBezTo>
                  <a:cubicBezTo>
                    <a:pt x="6175" y="21253"/>
                    <a:pt x="6989" y="21181"/>
                    <a:pt x="7779" y="21008"/>
                  </a:cubicBezTo>
                  <a:cubicBezTo>
                    <a:pt x="8676" y="20811"/>
                    <a:pt x="9710" y="19975"/>
                    <a:pt x="10261" y="19186"/>
                  </a:cubicBezTo>
                  <a:cubicBezTo>
                    <a:pt x="10537" y="18399"/>
                    <a:pt x="10504" y="16037"/>
                    <a:pt x="10494" y="14008"/>
                  </a:cubicBezTo>
                  <a:cubicBezTo>
                    <a:pt x="10485" y="11979"/>
                    <a:pt x="10707" y="10393"/>
                    <a:pt x="11540" y="7341"/>
                  </a:cubicBezTo>
                  <a:cubicBezTo>
                    <a:pt x="12374" y="4290"/>
                    <a:pt x="12220" y="3891"/>
                    <a:pt x="12179" y="2542"/>
                  </a:cubicBezTo>
                  <a:cubicBezTo>
                    <a:pt x="12137" y="1190"/>
                    <a:pt x="11357" y="418"/>
                    <a:pt x="10744" y="153"/>
                  </a:cubicBezTo>
                  <a:cubicBezTo>
                    <a:pt x="10462" y="33"/>
                    <a:pt x="10007" y="1"/>
                    <a:pt x="9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7"/>
            <p:cNvSpPr/>
            <p:nvPr/>
          </p:nvSpPr>
          <p:spPr>
            <a:xfrm>
              <a:off x="3035792" y="2675417"/>
              <a:ext cx="184220" cy="686710"/>
            </a:xfrm>
            <a:custGeom>
              <a:rect b="b" l="l" r="r" t="t"/>
              <a:pathLst>
                <a:path extrusionOk="0" h="13770" w="3694">
                  <a:moveTo>
                    <a:pt x="2653" y="0"/>
                  </a:moveTo>
                  <a:cubicBezTo>
                    <a:pt x="2171" y="0"/>
                    <a:pt x="1867" y="652"/>
                    <a:pt x="1867" y="652"/>
                  </a:cubicBezTo>
                  <a:cubicBezTo>
                    <a:pt x="1867" y="652"/>
                    <a:pt x="1157" y="1478"/>
                    <a:pt x="604" y="2325"/>
                  </a:cubicBezTo>
                  <a:cubicBezTo>
                    <a:pt x="610" y="2902"/>
                    <a:pt x="616" y="3491"/>
                    <a:pt x="619" y="4081"/>
                  </a:cubicBezTo>
                  <a:cubicBezTo>
                    <a:pt x="619" y="4099"/>
                    <a:pt x="618" y="4117"/>
                    <a:pt x="619" y="4134"/>
                  </a:cubicBezTo>
                  <a:cubicBezTo>
                    <a:pt x="618" y="4205"/>
                    <a:pt x="618" y="4274"/>
                    <a:pt x="618" y="4347"/>
                  </a:cubicBezTo>
                  <a:cubicBezTo>
                    <a:pt x="616" y="4542"/>
                    <a:pt x="618" y="4734"/>
                    <a:pt x="616" y="4928"/>
                  </a:cubicBezTo>
                  <a:cubicBezTo>
                    <a:pt x="616" y="4942"/>
                    <a:pt x="615" y="4956"/>
                    <a:pt x="615" y="4970"/>
                  </a:cubicBezTo>
                  <a:cubicBezTo>
                    <a:pt x="615" y="5116"/>
                    <a:pt x="613" y="5263"/>
                    <a:pt x="610" y="5408"/>
                  </a:cubicBezTo>
                  <a:cubicBezTo>
                    <a:pt x="608" y="5566"/>
                    <a:pt x="605" y="5725"/>
                    <a:pt x="599" y="5882"/>
                  </a:cubicBezTo>
                  <a:cubicBezTo>
                    <a:pt x="591" y="6191"/>
                    <a:pt x="579" y="6503"/>
                    <a:pt x="562" y="6815"/>
                  </a:cubicBezTo>
                  <a:cubicBezTo>
                    <a:pt x="539" y="7251"/>
                    <a:pt x="508" y="7686"/>
                    <a:pt x="473" y="8115"/>
                  </a:cubicBezTo>
                  <a:cubicBezTo>
                    <a:pt x="465" y="8218"/>
                    <a:pt x="456" y="8320"/>
                    <a:pt x="447" y="8421"/>
                  </a:cubicBezTo>
                  <a:cubicBezTo>
                    <a:pt x="438" y="8528"/>
                    <a:pt x="428" y="8632"/>
                    <a:pt x="418" y="8737"/>
                  </a:cubicBezTo>
                  <a:cubicBezTo>
                    <a:pt x="408" y="8841"/>
                    <a:pt x="399" y="8944"/>
                    <a:pt x="387" y="9049"/>
                  </a:cubicBezTo>
                  <a:cubicBezTo>
                    <a:pt x="319" y="9733"/>
                    <a:pt x="244" y="10390"/>
                    <a:pt x="165" y="10993"/>
                  </a:cubicBezTo>
                  <a:cubicBezTo>
                    <a:pt x="135" y="11235"/>
                    <a:pt x="104" y="11469"/>
                    <a:pt x="73" y="11692"/>
                  </a:cubicBezTo>
                  <a:cubicBezTo>
                    <a:pt x="10" y="12293"/>
                    <a:pt x="1" y="12904"/>
                    <a:pt x="244" y="13461"/>
                  </a:cubicBezTo>
                  <a:cubicBezTo>
                    <a:pt x="275" y="13531"/>
                    <a:pt x="308" y="13594"/>
                    <a:pt x="347" y="13651"/>
                  </a:cubicBezTo>
                  <a:cubicBezTo>
                    <a:pt x="375" y="13694"/>
                    <a:pt x="405" y="13733"/>
                    <a:pt x="439" y="13770"/>
                  </a:cubicBezTo>
                  <a:lnTo>
                    <a:pt x="1347" y="4837"/>
                  </a:lnTo>
                  <a:cubicBezTo>
                    <a:pt x="1877" y="3771"/>
                    <a:pt x="3694" y="1006"/>
                    <a:pt x="3694" y="1006"/>
                  </a:cubicBezTo>
                  <a:cubicBezTo>
                    <a:pt x="3301" y="239"/>
                    <a:pt x="2944" y="0"/>
                    <a:pt x="2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7"/>
            <p:cNvSpPr/>
            <p:nvPr/>
          </p:nvSpPr>
          <p:spPr>
            <a:xfrm>
              <a:off x="3051900" y="3258590"/>
              <a:ext cx="507826" cy="161778"/>
            </a:xfrm>
            <a:custGeom>
              <a:rect b="b" l="l" r="r" t="t"/>
              <a:pathLst>
                <a:path extrusionOk="0" h="3244" w="10183">
                  <a:moveTo>
                    <a:pt x="10088" y="1"/>
                  </a:moveTo>
                  <a:cubicBezTo>
                    <a:pt x="9602" y="836"/>
                    <a:pt x="8486" y="1497"/>
                    <a:pt x="7155" y="1920"/>
                  </a:cubicBezTo>
                  <a:cubicBezTo>
                    <a:pt x="6329" y="2180"/>
                    <a:pt x="5421" y="2351"/>
                    <a:pt x="4531" y="2411"/>
                  </a:cubicBezTo>
                  <a:cubicBezTo>
                    <a:pt x="4299" y="2426"/>
                    <a:pt x="4068" y="2434"/>
                    <a:pt x="3839" y="2434"/>
                  </a:cubicBezTo>
                  <a:cubicBezTo>
                    <a:pt x="3268" y="2434"/>
                    <a:pt x="2714" y="2386"/>
                    <a:pt x="2207" y="2283"/>
                  </a:cubicBezTo>
                  <a:cubicBezTo>
                    <a:pt x="1084" y="2059"/>
                    <a:pt x="525" y="1771"/>
                    <a:pt x="247" y="1539"/>
                  </a:cubicBezTo>
                  <a:cubicBezTo>
                    <a:pt x="225" y="1577"/>
                    <a:pt x="204" y="1619"/>
                    <a:pt x="185" y="1660"/>
                  </a:cubicBezTo>
                  <a:cubicBezTo>
                    <a:pt x="102" y="1837"/>
                    <a:pt x="44" y="2031"/>
                    <a:pt x="15" y="2240"/>
                  </a:cubicBezTo>
                  <a:cubicBezTo>
                    <a:pt x="10" y="2276"/>
                    <a:pt x="4" y="2313"/>
                    <a:pt x="1" y="2350"/>
                  </a:cubicBezTo>
                  <a:cubicBezTo>
                    <a:pt x="482" y="2656"/>
                    <a:pt x="1167" y="2899"/>
                    <a:pt x="2048" y="3074"/>
                  </a:cubicBezTo>
                  <a:cubicBezTo>
                    <a:pt x="2620" y="3189"/>
                    <a:pt x="3236" y="3244"/>
                    <a:pt x="3868" y="3244"/>
                  </a:cubicBezTo>
                  <a:cubicBezTo>
                    <a:pt x="3982" y="3244"/>
                    <a:pt x="4095" y="3242"/>
                    <a:pt x="4209" y="3239"/>
                  </a:cubicBezTo>
                  <a:cubicBezTo>
                    <a:pt x="4315" y="3236"/>
                    <a:pt x="4423" y="3231"/>
                    <a:pt x="4532" y="3223"/>
                  </a:cubicBezTo>
                  <a:cubicBezTo>
                    <a:pt x="5428" y="3172"/>
                    <a:pt x="6337" y="3014"/>
                    <a:pt x="7181" y="2762"/>
                  </a:cubicBezTo>
                  <a:cubicBezTo>
                    <a:pt x="8382" y="2405"/>
                    <a:pt x="9456" y="1859"/>
                    <a:pt x="10182" y="1159"/>
                  </a:cubicBezTo>
                  <a:cubicBezTo>
                    <a:pt x="10170" y="870"/>
                    <a:pt x="10147" y="557"/>
                    <a:pt x="10113" y="216"/>
                  </a:cubicBezTo>
                  <a:cubicBezTo>
                    <a:pt x="10105" y="145"/>
                    <a:pt x="10098" y="75"/>
                    <a:pt x="10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7"/>
            <p:cNvSpPr/>
            <p:nvPr/>
          </p:nvSpPr>
          <p:spPr>
            <a:xfrm>
              <a:off x="3050852" y="3269362"/>
              <a:ext cx="509223" cy="159385"/>
            </a:xfrm>
            <a:custGeom>
              <a:rect b="b" l="l" r="r" t="t"/>
              <a:pathLst>
                <a:path extrusionOk="0" h="3196" w="10211">
                  <a:moveTo>
                    <a:pt x="10134" y="0"/>
                  </a:moveTo>
                  <a:cubicBezTo>
                    <a:pt x="9637" y="758"/>
                    <a:pt x="8523" y="1417"/>
                    <a:pt x="7185" y="1850"/>
                  </a:cubicBezTo>
                  <a:cubicBezTo>
                    <a:pt x="6361" y="2117"/>
                    <a:pt x="5452" y="2300"/>
                    <a:pt x="4550" y="2366"/>
                  </a:cubicBezTo>
                  <a:cubicBezTo>
                    <a:pt x="4301" y="2384"/>
                    <a:pt x="4052" y="2393"/>
                    <a:pt x="3806" y="2393"/>
                  </a:cubicBezTo>
                  <a:cubicBezTo>
                    <a:pt x="3261" y="2393"/>
                    <a:pt x="2729" y="2347"/>
                    <a:pt x="2232" y="2249"/>
                  </a:cubicBezTo>
                  <a:cubicBezTo>
                    <a:pt x="1014" y="2004"/>
                    <a:pt x="457" y="1684"/>
                    <a:pt x="206" y="1444"/>
                  </a:cubicBezTo>
                  <a:cubicBezTo>
                    <a:pt x="123" y="1621"/>
                    <a:pt x="65" y="1815"/>
                    <a:pt x="36" y="2024"/>
                  </a:cubicBezTo>
                  <a:cubicBezTo>
                    <a:pt x="31" y="2060"/>
                    <a:pt x="25" y="2097"/>
                    <a:pt x="22" y="2134"/>
                  </a:cubicBezTo>
                  <a:cubicBezTo>
                    <a:pt x="14" y="2189"/>
                    <a:pt x="6" y="2244"/>
                    <a:pt x="0" y="2300"/>
                  </a:cubicBezTo>
                  <a:cubicBezTo>
                    <a:pt x="483" y="2612"/>
                    <a:pt x="1177" y="2861"/>
                    <a:pt x="2075" y="3040"/>
                  </a:cubicBezTo>
                  <a:cubicBezTo>
                    <a:pt x="2600" y="3145"/>
                    <a:pt x="3174" y="3196"/>
                    <a:pt x="3770" y="3196"/>
                  </a:cubicBezTo>
                  <a:cubicBezTo>
                    <a:pt x="3884" y="3196"/>
                    <a:pt x="4000" y="3194"/>
                    <a:pt x="4116" y="3190"/>
                  </a:cubicBezTo>
                  <a:cubicBezTo>
                    <a:pt x="4263" y="3187"/>
                    <a:pt x="4410" y="3179"/>
                    <a:pt x="4558" y="3169"/>
                  </a:cubicBezTo>
                  <a:cubicBezTo>
                    <a:pt x="5442" y="3107"/>
                    <a:pt x="6350" y="2944"/>
                    <a:pt x="7198" y="2692"/>
                  </a:cubicBezTo>
                  <a:cubicBezTo>
                    <a:pt x="8393" y="2337"/>
                    <a:pt x="9473" y="1804"/>
                    <a:pt x="10211" y="1131"/>
                  </a:cubicBezTo>
                  <a:cubicBezTo>
                    <a:pt x="10208" y="1071"/>
                    <a:pt x="10206" y="1008"/>
                    <a:pt x="10203" y="943"/>
                  </a:cubicBezTo>
                  <a:cubicBezTo>
                    <a:pt x="10191" y="654"/>
                    <a:pt x="10168" y="341"/>
                    <a:pt x="10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7"/>
            <p:cNvSpPr/>
            <p:nvPr/>
          </p:nvSpPr>
          <p:spPr>
            <a:xfrm>
              <a:off x="3535184" y="3278687"/>
              <a:ext cx="18402" cy="74256"/>
            </a:xfrm>
            <a:custGeom>
              <a:rect b="b" l="l" r="r" t="t"/>
              <a:pathLst>
                <a:path extrusionOk="0" h="1489" w="369">
                  <a:moveTo>
                    <a:pt x="262" y="1"/>
                  </a:moveTo>
                  <a:lnTo>
                    <a:pt x="1" y="25"/>
                  </a:lnTo>
                  <a:cubicBezTo>
                    <a:pt x="30" y="324"/>
                    <a:pt x="88" y="1157"/>
                    <a:pt x="25" y="1428"/>
                  </a:cubicBezTo>
                  <a:lnTo>
                    <a:pt x="280" y="1488"/>
                  </a:lnTo>
                  <a:cubicBezTo>
                    <a:pt x="368" y="1120"/>
                    <a:pt x="267" y="45"/>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7"/>
            <p:cNvSpPr/>
            <p:nvPr/>
          </p:nvSpPr>
          <p:spPr>
            <a:xfrm>
              <a:off x="3417742" y="3350100"/>
              <a:ext cx="18402" cy="74306"/>
            </a:xfrm>
            <a:custGeom>
              <a:rect b="b" l="l" r="r" t="t"/>
              <a:pathLst>
                <a:path extrusionOk="0" h="1490" w="369">
                  <a:moveTo>
                    <a:pt x="262" y="1"/>
                  </a:moveTo>
                  <a:lnTo>
                    <a:pt x="1" y="27"/>
                  </a:lnTo>
                  <a:cubicBezTo>
                    <a:pt x="30" y="325"/>
                    <a:pt x="88" y="1159"/>
                    <a:pt x="25" y="1430"/>
                  </a:cubicBezTo>
                  <a:lnTo>
                    <a:pt x="280" y="1490"/>
                  </a:lnTo>
                  <a:cubicBezTo>
                    <a:pt x="368" y="1122"/>
                    <a:pt x="267" y="47"/>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7"/>
            <p:cNvSpPr/>
            <p:nvPr/>
          </p:nvSpPr>
          <p:spPr>
            <a:xfrm>
              <a:off x="3217167" y="3381269"/>
              <a:ext cx="22940" cy="64332"/>
            </a:xfrm>
            <a:custGeom>
              <a:rect b="b" l="l" r="r" t="t"/>
              <a:pathLst>
                <a:path extrusionOk="0" h="1290" w="460">
                  <a:moveTo>
                    <a:pt x="79" y="0"/>
                  </a:moveTo>
                  <a:lnTo>
                    <a:pt x="79" y="0"/>
                  </a:lnTo>
                  <a:cubicBezTo>
                    <a:pt x="71" y="93"/>
                    <a:pt x="0" y="917"/>
                    <a:pt x="165" y="1289"/>
                  </a:cubicBezTo>
                  <a:lnTo>
                    <a:pt x="460" y="1159"/>
                  </a:lnTo>
                  <a:cubicBezTo>
                    <a:pt x="349" y="908"/>
                    <a:pt x="380" y="259"/>
                    <a:pt x="400" y="29"/>
                  </a:cubicBezTo>
                  <a:lnTo>
                    <a:pt x="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7"/>
            <p:cNvSpPr/>
            <p:nvPr/>
          </p:nvSpPr>
          <p:spPr>
            <a:xfrm>
              <a:off x="3071648" y="3352394"/>
              <a:ext cx="26431" cy="64183"/>
            </a:xfrm>
            <a:custGeom>
              <a:rect b="b" l="l" r="r" t="t"/>
              <a:pathLst>
                <a:path extrusionOk="0" h="1287" w="530">
                  <a:moveTo>
                    <a:pt x="215" y="1"/>
                  </a:moveTo>
                  <a:cubicBezTo>
                    <a:pt x="192" y="92"/>
                    <a:pt x="0" y="896"/>
                    <a:pt x="106" y="1287"/>
                  </a:cubicBezTo>
                  <a:lnTo>
                    <a:pt x="108" y="1287"/>
                  </a:lnTo>
                  <a:lnTo>
                    <a:pt x="418" y="1202"/>
                  </a:lnTo>
                  <a:cubicBezTo>
                    <a:pt x="346" y="939"/>
                    <a:pt x="474" y="302"/>
                    <a:pt x="529" y="78"/>
                  </a:cubicBezTo>
                  <a:lnTo>
                    <a:pt x="2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7"/>
            <p:cNvSpPr/>
            <p:nvPr/>
          </p:nvSpPr>
          <p:spPr>
            <a:xfrm>
              <a:off x="3159219" y="1918448"/>
              <a:ext cx="339515" cy="488826"/>
            </a:xfrm>
            <a:custGeom>
              <a:rect b="b" l="l" r="r" t="t"/>
              <a:pathLst>
                <a:path extrusionOk="0" h="9802" w="6808">
                  <a:moveTo>
                    <a:pt x="1506" y="0"/>
                  </a:moveTo>
                  <a:cubicBezTo>
                    <a:pt x="979" y="0"/>
                    <a:pt x="610" y="67"/>
                    <a:pt x="547" y="103"/>
                  </a:cubicBezTo>
                  <a:cubicBezTo>
                    <a:pt x="299" y="241"/>
                    <a:pt x="82" y="741"/>
                    <a:pt x="42" y="1732"/>
                  </a:cubicBezTo>
                  <a:cubicBezTo>
                    <a:pt x="1" y="2721"/>
                    <a:pt x="113" y="3362"/>
                    <a:pt x="210" y="3582"/>
                  </a:cubicBezTo>
                  <a:cubicBezTo>
                    <a:pt x="307" y="3801"/>
                    <a:pt x="296" y="4437"/>
                    <a:pt x="321" y="4548"/>
                  </a:cubicBezTo>
                  <a:cubicBezTo>
                    <a:pt x="345" y="4656"/>
                    <a:pt x="515" y="5600"/>
                    <a:pt x="594" y="6243"/>
                  </a:cubicBezTo>
                  <a:cubicBezTo>
                    <a:pt x="650" y="6679"/>
                    <a:pt x="618" y="7172"/>
                    <a:pt x="759" y="7478"/>
                  </a:cubicBezTo>
                  <a:cubicBezTo>
                    <a:pt x="825" y="7625"/>
                    <a:pt x="930" y="7726"/>
                    <a:pt x="1102" y="7761"/>
                  </a:cubicBezTo>
                  <a:cubicBezTo>
                    <a:pt x="1637" y="7866"/>
                    <a:pt x="2239" y="7875"/>
                    <a:pt x="2239" y="7875"/>
                  </a:cubicBezTo>
                  <a:cubicBezTo>
                    <a:pt x="2239" y="7875"/>
                    <a:pt x="2351" y="8503"/>
                    <a:pt x="2431" y="9801"/>
                  </a:cubicBezTo>
                  <a:cubicBezTo>
                    <a:pt x="3094" y="9529"/>
                    <a:pt x="3909" y="9706"/>
                    <a:pt x="5234" y="9450"/>
                  </a:cubicBezTo>
                  <a:cubicBezTo>
                    <a:pt x="6557" y="9195"/>
                    <a:pt x="6806" y="8729"/>
                    <a:pt x="6807" y="8581"/>
                  </a:cubicBezTo>
                  <a:cubicBezTo>
                    <a:pt x="6807" y="8435"/>
                    <a:pt x="6230" y="7765"/>
                    <a:pt x="6192" y="6931"/>
                  </a:cubicBezTo>
                  <a:cubicBezTo>
                    <a:pt x="6181" y="6720"/>
                    <a:pt x="6195" y="6434"/>
                    <a:pt x="6221" y="6125"/>
                  </a:cubicBezTo>
                  <a:cubicBezTo>
                    <a:pt x="6298" y="5222"/>
                    <a:pt x="6481" y="4125"/>
                    <a:pt x="6481" y="4125"/>
                  </a:cubicBezTo>
                  <a:cubicBezTo>
                    <a:pt x="5921" y="568"/>
                    <a:pt x="3042" y="0"/>
                    <a:pt x="1506"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7"/>
            <p:cNvSpPr/>
            <p:nvPr/>
          </p:nvSpPr>
          <p:spPr>
            <a:xfrm>
              <a:off x="3120670" y="1842098"/>
              <a:ext cx="412425" cy="404845"/>
            </a:xfrm>
            <a:custGeom>
              <a:rect b="b" l="l" r="r" t="t"/>
              <a:pathLst>
                <a:path extrusionOk="0" h="8118" w="8270">
                  <a:moveTo>
                    <a:pt x="4496" y="1"/>
                  </a:moveTo>
                  <a:cubicBezTo>
                    <a:pt x="3628" y="1"/>
                    <a:pt x="2583" y="180"/>
                    <a:pt x="1727" y="597"/>
                  </a:cubicBezTo>
                  <a:cubicBezTo>
                    <a:pt x="1727" y="597"/>
                    <a:pt x="1547" y="684"/>
                    <a:pt x="1327" y="684"/>
                  </a:cubicBezTo>
                  <a:cubicBezTo>
                    <a:pt x="1231" y="684"/>
                    <a:pt x="1126" y="667"/>
                    <a:pt x="1026" y="619"/>
                  </a:cubicBezTo>
                  <a:cubicBezTo>
                    <a:pt x="984" y="599"/>
                    <a:pt x="943" y="590"/>
                    <a:pt x="903" y="590"/>
                  </a:cubicBezTo>
                  <a:cubicBezTo>
                    <a:pt x="625" y="590"/>
                    <a:pt x="388" y="1014"/>
                    <a:pt x="358" y="1218"/>
                  </a:cubicBezTo>
                  <a:lnTo>
                    <a:pt x="360" y="1218"/>
                  </a:lnTo>
                  <a:cubicBezTo>
                    <a:pt x="326" y="1451"/>
                    <a:pt x="0" y="1774"/>
                    <a:pt x="488" y="1972"/>
                  </a:cubicBezTo>
                  <a:cubicBezTo>
                    <a:pt x="585" y="2044"/>
                    <a:pt x="708" y="2129"/>
                    <a:pt x="812" y="2172"/>
                  </a:cubicBezTo>
                  <a:cubicBezTo>
                    <a:pt x="1017" y="2257"/>
                    <a:pt x="1129" y="2294"/>
                    <a:pt x="1129" y="2294"/>
                  </a:cubicBezTo>
                  <a:cubicBezTo>
                    <a:pt x="1129" y="2294"/>
                    <a:pt x="957" y="3257"/>
                    <a:pt x="969" y="3640"/>
                  </a:cubicBezTo>
                  <a:cubicBezTo>
                    <a:pt x="980" y="4023"/>
                    <a:pt x="931" y="4378"/>
                    <a:pt x="1089" y="4606"/>
                  </a:cubicBezTo>
                  <a:cubicBezTo>
                    <a:pt x="1248" y="4832"/>
                    <a:pt x="1481" y="4916"/>
                    <a:pt x="1538" y="5105"/>
                  </a:cubicBezTo>
                  <a:cubicBezTo>
                    <a:pt x="1592" y="5285"/>
                    <a:pt x="1629" y="5470"/>
                    <a:pt x="1672" y="5653"/>
                  </a:cubicBezTo>
                  <a:cubicBezTo>
                    <a:pt x="1698" y="5767"/>
                    <a:pt x="1724" y="5879"/>
                    <a:pt x="1751" y="5993"/>
                  </a:cubicBezTo>
                  <a:cubicBezTo>
                    <a:pt x="1760" y="6038"/>
                    <a:pt x="1763" y="6088"/>
                    <a:pt x="1797" y="6122"/>
                  </a:cubicBezTo>
                  <a:cubicBezTo>
                    <a:pt x="1834" y="6159"/>
                    <a:pt x="1895" y="6195"/>
                    <a:pt x="1940" y="6230"/>
                  </a:cubicBezTo>
                  <a:cubicBezTo>
                    <a:pt x="2007" y="6285"/>
                    <a:pt x="2095" y="6311"/>
                    <a:pt x="2178" y="6338"/>
                  </a:cubicBezTo>
                  <a:cubicBezTo>
                    <a:pt x="2186" y="6167"/>
                    <a:pt x="2167" y="5992"/>
                    <a:pt x="2230" y="5828"/>
                  </a:cubicBezTo>
                  <a:cubicBezTo>
                    <a:pt x="2297" y="5661"/>
                    <a:pt x="2438" y="5558"/>
                    <a:pt x="2610" y="5516"/>
                  </a:cubicBezTo>
                  <a:cubicBezTo>
                    <a:pt x="2642" y="5509"/>
                    <a:pt x="2674" y="5505"/>
                    <a:pt x="2706" y="5505"/>
                  </a:cubicBezTo>
                  <a:cubicBezTo>
                    <a:pt x="3310" y="5505"/>
                    <a:pt x="4034" y="6765"/>
                    <a:pt x="4107" y="6964"/>
                  </a:cubicBezTo>
                  <a:cubicBezTo>
                    <a:pt x="4184" y="7173"/>
                    <a:pt x="4492" y="7677"/>
                    <a:pt x="5025" y="7934"/>
                  </a:cubicBezTo>
                  <a:cubicBezTo>
                    <a:pt x="5310" y="8071"/>
                    <a:pt x="5616" y="8118"/>
                    <a:pt x="5885" y="8118"/>
                  </a:cubicBezTo>
                  <a:cubicBezTo>
                    <a:pt x="6120" y="8118"/>
                    <a:pt x="6327" y="8083"/>
                    <a:pt x="6471" y="8040"/>
                  </a:cubicBezTo>
                  <a:cubicBezTo>
                    <a:pt x="6780" y="7951"/>
                    <a:pt x="6982" y="7814"/>
                    <a:pt x="6982" y="7814"/>
                  </a:cubicBezTo>
                  <a:cubicBezTo>
                    <a:pt x="6982" y="7814"/>
                    <a:pt x="7706" y="6904"/>
                    <a:pt x="7988" y="6208"/>
                  </a:cubicBezTo>
                  <a:cubicBezTo>
                    <a:pt x="8269" y="5515"/>
                    <a:pt x="8125" y="2483"/>
                    <a:pt x="7857" y="1955"/>
                  </a:cubicBezTo>
                  <a:cubicBezTo>
                    <a:pt x="7588" y="1429"/>
                    <a:pt x="6767" y="316"/>
                    <a:pt x="5338" y="66"/>
                  </a:cubicBezTo>
                  <a:cubicBezTo>
                    <a:pt x="5090" y="24"/>
                    <a:pt x="4804" y="1"/>
                    <a:pt x="4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p:nvPr/>
          </p:nvSpPr>
          <p:spPr>
            <a:xfrm>
              <a:off x="3216992" y="2098869"/>
              <a:ext cx="43736" cy="103979"/>
            </a:xfrm>
            <a:custGeom>
              <a:rect b="b" l="l" r="r" t="t"/>
              <a:pathLst>
                <a:path extrusionOk="0" h="2085" w="877">
                  <a:moveTo>
                    <a:pt x="182" y="0"/>
                  </a:moveTo>
                  <a:cubicBezTo>
                    <a:pt x="16" y="0"/>
                    <a:pt x="1" y="232"/>
                    <a:pt x="1" y="232"/>
                  </a:cubicBezTo>
                  <a:cubicBezTo>
                    <a:pt x="1" y="232"/>
                    <a:pt x="133" y="591"/>
                    <a:pt x="136" y="701"/>
                  </a:cubicBezTo>
                  <a:cubicBezTo>
                    <a:pt x="139" y="814"/>
                    <a:pt x="155" y="1317"/>
                    <a:pt x="172" y="1518"/>
                  </a:cubicBezTo>
                  <a:cubicBezTo>
                    <a:pt x="187" y="1720"/>
                    <a:pt x="327" y="1967"/>
                    <a:pt x="472" y="2073"/>
                  </a:cubicBezTo>
                  <a:cubicBezTo>
                    <a:pt x="482" y="2081"/>
                    <a:pt x="493" y="2085"/>
                    <a:pt x="505" y="2085"/>
                  </a:cubicBezTo>
                  <a:cubicBezTo>
                    <a:pt x="653" y="2085"/>
                    <a:pt x="876" y="1495"/>
                    <a:pt x="858" y="1215"/>
                  </a:cubicBezTo>
                  <a:cubicBezTo>
                    <a:pt x="839" y="912"/>
                    <a:pt x="813" y="409"/>
                    <a:pt x="421" y="108"/>
                  </a:cubicBezTo>
                  <a:cubicBezTo>
                    <a:pt x="318" y="29"/>
                    <a:pt x="241" y="0"/>
                    <a:pt x="182"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 name="Google Shape;586;p37"/>
            <p:cNvGrpSpPr/>
            <p:nvPr/>
          </p:nvGrpSpPr>
          <p:grpSpPr>
            <a:xfrm>
              <a:off x="2562382" y="2497516"/>
              <a:ext cx="376455" cy="244409"/>
              <a:chOff x="537544" y="1962837"/>
              <a:chExt cx="1067050" cy="692768"/>
            </a:xfrm>
          </p:grpSpPr>
          <p:sp>
            <p:nvSpPr>
              <p:cNvPr id="587" name="Google Shape;587;p37"/>
              <p:cNvSpPr/>
              <p:nvPr/>
            </p:nvSpPr>
            <p:spPr>
              <a:xfrm>
                <a:off x="537544" y="2178035"/>
                <a:ext cx="535521" cy="477570"/>
              </a:xfrm>
              <a:custGeom>
                <a:rect b="b" l="l" r="r" t="t"/>
                <a:pathLst>
                  <a:path extrusionOk="0" h="13746" w="15414">
                    <a:moveTo>
                      <a:pt x="7689" y="0"/>
                    </a:moveTo>
                    <a:cubicBezTo>
                      <a:pt x="7014" y="373"/>
                      <a:pt x="6580" y="625"/>
                      <a:pt x="6580" y="625"/>
                    </a:cubicBezTo>
                    <a:cubicBezTo>
                      <a:pt x="6580" y="625"/>
                      <a:pt x="2105" y="1017"/>
                      <a:pt x="1721" y="2386"/>
                    </a:cubicBezTo>
                    <a:cubicBezTo>
                      <a:pt x="1601" y="2812"/>
                      <a:pt x="429" y="2843"/>
                      <a:pt x="267" y="3151"/>
                    </a:cubicBezTo>
                    <a:cubicBezTo>
                      <a:pt x="76" y="3514"/>
                      <a:pt x="1" y="3938"/>
                      <a:pt x="6" y="4214"/>
                    </a:cubicBezTo>
                    <a:cubicBezTo>
                      <a:pt x="23" y="5204"/>
                      <a:pt x="250" y="5549"/>
                      <a:pt x="267" y="5595"/>
                    </a:cubicBezTo>
                    <a:cubicBezTo>
                      <a:pt x="667" y="6736"/>
                      <a:pt x="3808" y="10420"/>
                      <a:pt x="7012" y="12474"/>
                    </a:cubicBezTo>
                    <a:cubicBezTo>
                      <a:pt x="8546" y="13457"/>
                      <a:pt x="9950" y="13745"/>
                      <a:pt x="11070" y="13745"/>
                    </a:cubicBezTo>
                    <a:cubicBezTo>
                      <a:pt x="12290" y="13745"/>
                      <a:pt x="13172" y="13403"/>
                      <a:pt x="13519" y="13244"/>
                    </a:cubicBezTo>
                    <a:cubicBezTo>
                      <a:pt x="14269" y="12901"/>
                      <a:pt x="15414" y="11780"/>
                      <a:pt x="14352" y="9017"/>
                    </a:cubicBezTo>
                    <a:cubicBezTo>
                      <a:pt x="14276" y="8819"/>
                      <a:pt x="14186" y="8673"/>
                      <a:pt x="14091" y="8567"/>
                    </a:cubicBezTo>
                    <a:cubicBezTo>
                      <a:pt x="13754" y="8592"/>
                      <a:pt x="13390" y="8620"/>
                      <a:pt x="13027" y="8620"/>
                    </a:cubicBezTo>
                    <a:cubicBezTo>
                      <a:pt x="12366" y="8620"/>
                      <a:pt x="11704" y="8528"/>
                      <a:pt x="11198" y="8161"/>
                    </a:cubicBezTo>
                    <a:cubicBezTo>
                      <a:pt x="10344" y="7542"/>
                      <a:pt x="10299" y="6216"/>
                      <a:pt x="10059" y="5293"/>
                    </a:cubicBezTo>
                    <a:cubicBezTo>
                      <a:pt x="9866" y="4552"/>
                      <a:pt x="9587" y="3837"/>
                      <a:pt x="9296" y="3129"/>
                    </a:cubicBezTo>
                    <a:cubicBezTo>
                      <a:pt x="9016" y="2443"/>
                      <a:pt x="8773" y="1711"/>
                      <a:pt x="8423" y="1059"/>
                    </a:cubicBezTo>
                    <a:cubicBezTo>
                      <a:pt x="8218" y="679"/>
                      <a:pt x="7964" y="331"/>
                      <a:pt x="76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7"/>
              <p:cNvSpPr/>
              <p:nvPr/>
            </p:nvSpPr>
            <p:spPr>
              <a:xfrm>
                <a:off x="812049" y="2072729"/>
                <a:ext cx="792546" cy="396169"/>
              </a:xfrm>
              <a:custGeom>
                <a:rect b="b" l="l" r="r" t="t"/>
                <a:pathLst>
                  <a:path extrusionOk="0" h="11403" w="22812">
                    <a:moveTo>
                      <a:pt x="7103" y="1"/>
                    </a:moveTo>
                    <a:cubicBezTo>
                      <a:pt x="5559" y="1"/>
                      <a:pt x="1956" y="1846"/>
                      <a:pt x="0" y="2915"/>
                    </a:cubicBezTo>
                    <a:cubicBezTo>
                      <a:pt x="134" y="3075"/>
                      <a:pt x="263" y="3238"/>
                      <a:pt x="383" y="3408"/>
                    </a:cubicBezTo>
                    <a:cubicBezTo>
                      <a:pt x="1075" y="4390"/>
                      <a:pt x="1460" y="5626"/>
                      <a:pt x="1889" y="6740"/>
                    </a:cubicBezTo>
                    <a:cubicBezTo>
                      <a:pt x="2148" y="7406"/>
                      <a:pt x="2369" y="8084"/>
                      <a:pt x="2518" y="8784"/>
                    </a:cubicBezTo>
                    <a:cubicBezTo>
                      <a:pt x="2637" y="9337"/>
                      <a:pt x="2724" y="9936"/>
                      <a:pt x="2994" y="10443"/>
                    </a:cubicBezTo>
                    <a:cubicBezTo>
                      <a:pt x="3418" y="11236"/>
                      <a:pt x="4299" y="11403"/>
                      <a:pt x="5180" y="11403"/>
                    </a:cubicBezTo>
                    <a:cubicBezTo>
                      <a:pt x="5235" y="11403"/>
                      <a:pt x="5290" y="11402"/>
                      <a:pt x="5344" y="11401"/>
                    </a:cubicBezTo>
                    <a:cubicBezTo>
                      <a:pt x="6036" y="10990"/>
                      <a:pt x="8513" y="10304"/>
                      <a:pt x="9354" y="9820"/>
                    </a:cubicBezTo>
                    <a:cubicBezTo>
                      <a:pt x="10237" y="9309"/>
                      <a:pt x="11503" y="7757"/>
                      <a:pt x="12197" y="7449"/>
                    </a:cubicBezTo>
                    <a:cubicBezTo>
                      <a:pt x="12427" y="7348"/>
                      <a:pt x="12612" y="7302"/>
                      <a:pt x="12840" y="7302"/>
                    </a:cubicBezTo>
                    <a:cubicBezTo>
                      <a:pt x="13301" y="7302"/>
                      <a:pt x="13937" y="7487"/>
                      <a:pt x="15468" y="7772"/>
                    </a:cubicBezTo>
                    <a:cubicBezTo>
                      <a:pt x="16968" y="8051"/>
                      <a:pt x="18248" y="8231"/>
                      <a:pt x="19175" y="8231"/>
                    </a:cubicBezTo>
                    <a:cubicBezTo>
                      <a:pt x="19663" y="8231"/>
                      <a:pt x="20054" y="8181"/>
                      <a:pt x="20326" y="8069"/>
                    </a:cubicBezTo>
                    <a:cubicBezTo>
                      <a:pt x="21958" y="7395"/>
                      <a:pt x="22812" y="4165"/>
                      <a:pt x="19726" y="1184"/>
                    </a:cubicBezTo>
                    <a:cubicBezTo>
                      <a:pt x="19460" y="926"/>
                      <a:pt x="9265" y="243"/>
                      <a:pt x="7287" y="10"/>
                    </a:cubicBezTo>
                    <a:cubicBezTo>
                      <a:pt x="7229" y="4"/>
                      <a:pt x="7168" y="1"/>
                      <a:pt x="71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7"/>
              <p:cNvSpPr/>
              <p:nvPr/>
            </p:nvSpPr>
            <p:spPr>
              <a:xfrm>
                <a:off x="545362" y="2122064"/>
                <a:ext cx="511027" cy="453251"/>
              </a:xfrm>
              <a:custGeom>
                <a:rect b="b" l="l" r="r" t="t"/>
                <a:pathLst>
                  <a:path extrusionOk="0" h="13046" w="14709">
                    <a:moveTo>
                      <a:pt x="13215" y="9041"/>
                    </a:moveTo>
                    <a:lnTo>
                      <a:pt x="13215" y="9041"/>
                    </a:lnTo>
                    <a:cubicBezTo>
                      <a:pt x="13216" y="9042"/>
                      <a:pt x="13216" y="9042"/>
                      <a:pt x="13216" y="9043"/>
                    </a:cubicBezTo>
                    <a:lnTo>
                      <a:pt x="13216" y="9043"/>
                    </a:lnTo>
                    <a:cubicBezTo>
                      <a:pt x="13217" y="9043"/>
                      <a:pt x="13217" y="9043"/>
                      <a:pt x="13217" y="9043"/>
                    </a:cubicBezTo>
                    <a:lnTo>
                      <a:pt x="13215" y="9041"/>
                    </a:lnTo>
                    <a:close/>
                    <a:moveTo>
                      <a:pt x="5866" y="1"/>
                    </a:moveTo>
                    <a:cubicBezTo>
                      <a:pt x="4637" y="535"/>
                      <a:pt x="1476" y="1998"/>
                      <a:pt x="820" y="3167"/>
                    </a:cubicBezTo>
                    <a:cubicBezTo>
                      <a:pt x="728" y="3333"/>
                      <a:pt x="1" y="4645"/>
                      <a:pt x="42" y="4762"/>
                    </a:cubicBezTo>
                    <a:cubicBezTo>
                      <a:pt x="442" y="5905"/>
                      <a:pt x="3583" y="9587"/>
                      <a:pt x="6787" y="11641"/>
                    </a:cubicBezTo>
                    <a:cubicBezTo>
                      <a:pt x="8528" y="12757"/>
                      <a:pt x="10118" y="13046"/>
                      <a:pt x="11321" y="13046"/>
                    </a:cubicBezTo>
                    <a:cubicBezTo>
                      <a:pt x="12331" y="13046"/>
                      <a:pt x="13067" y="12842"/>
                      <a:pt x="13389" y="12756"/>
                    </a:cubicBezTo>
                    <a:cubicBezTo>
                      <a:pt x="14095" y="12567"/>
                      <a:pt x="14709" y="11627"/>
                      <a:pt x="13969" y="10304"/>
                    </a:cubicBezTo>
                    <a:cubicBezTo>
                      <a:pt x="13709" y="9839"/>
                      <a:pt x="13438" y="9415"/>
                      <a:pt x="13216" y="9043"/>
                    </a:cubicBezTo>
                    <a:lnTo>
                      <a:pt x="13216" y="9043"/>
                    </a:lnTo>
                    <a:cubicBezTo>
                      <a:pt x="13056" y="9128"/>
                      <a:pt x="12876" y="9164"/>
                      <a:pt x="12686" y="9164"/>
                    </a:cubicBezTo>
                    <a:cubicBezTo>
                      <a:pt x="12093" y="9164"/>
                      <a:pt x="11412" y="8811"/>
                      <a:pt x="10977" y="8520"/>
                    </a:cubicBezTo>
                    <a:cubicBezTo>
                      <a:pt x="10457" y="8173"/>
                      <a:pt x="10144" y="7732"/>
                      <a:pt x="9880" y="7174"/>
                    </a:cubicBezTo>
                    <a:cubicBezTo>
                      <a:pt x="9594" y="6572"/>
                      <a:pt x="9118" y="6069"/>
                      <a:pt x="8888" y="5446"/>
                    </a:cubicBezTo>
                    <a:cubicBezTo>
                      <a:pt x="8873" y="5405"/>
                      <a:pt x="8882" y="5369"/>
                      <a:pt x="8904" y="5345"/>
                    </a:cubicBezTo>
                    <a:cubicBezTo>
                      <a:pt x="8047" y="3917"/>
                      <a:pt x="7187" y="2491"/>
                      <a:pt x="6410" y="1021"/>
                    </a:cubicBezTo>
                    <a:cubicBezTo>
                      <a:pt x="6232" y="682"/>
                      <a:pt x="6047" y="342"/>
                      <a:pt x="586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7"/>
              <p:cNvSpPr/>
              <p:nvPr/>
            </p:nvSpPr>
            <p:spPr>
              <a:xfrm>
                <a:off x="756738" y="1987852"/>
                <a:ext cx="800641" cy="444600"/>
              </a:xfrm>
              <a:custGeom>
                <a:rect b="b" l="l" r="r" t="t"/>
                <a:pathLst>
                  <a:path extrusionOk="0" h="12797" w="23045">
                    <a:moveTo>
                      <a:pt x="8696" y="1"/>
                    </a:moveTo>
                    <a:cubicBezTo>
                      <a:pt x="6521" y="1"/>
                      <a:pt x="271" y="3656"/>
                      <a:pt x="271" y="3656"/>
                    </a:cubicBezTo>
                    <a:cubicBezTo>
                      <a:pt x="271" y="3656"/>
                      <a:pt x="171" y="3698"/>
                      <a:pt x="0" y="3770"/>
                    </a:cubicBezTo>
                    <a:cubicBezTo>
                      <a:pt x="216" y="4173"/>
                      <a:pt x="435" y="4572"/>
                      <a:pt x="648" y="4967"/>
                    </a:cubicBezTo>
                    <a:cubicBezTo>
                      <a:pt x="1466" y="6494"/>
                      <a:pt x="2366" y="7976"/>
                      <a:pt x="3257" y="9460"/>
                    </a:cubicBezTo>
                    <a:cubicBezTo>
                      <a:pt x="3295" y="9523"/>
                      <a:pt x="3269" y="9581"/>
                      <a:pt x="3223" y="9615"/>
                    </a:cubicBezTo>
                    <a:cubicBezTo>
                      <a:pt x="3392" y="9897"/>
                      <a:pt x="3606" y="10151"/>
                      <a:pt x="3770" y="10438"/>
                    </a:cubicBezTo>
                    <a:cubicBezTo>
                      <a:pt x="3993" y="10831"/>
                      <a:pt x="4127" y="11263"/>
                      <a:pt x="4412" y="11618"/>
                    </a:cubicBezTo>
                    <a:cubicBezTo>
                      <a:pt x="4736" y="12025"/>
                      <a:pt x="5808" y="12797"/>
                      <a:pt x="6593" y="12797"/>
                    </a:cubicBezTo>
                    <a:cubicBezTo>
                      <a:pt x="6746" y="12797"/>
                      <a:pt x="6889" y="12767"/>
                      <a:pt x="7013" y="12699"/>
                    </a:cubicBezTo>
                    <a:cubicBezTo>
                      <a:pt x="6687" y="12123"/>
                      <a:pt x="6534" y="11692"/>
                      <a:pt x="6842" y="11460"/>
                    </a:cubicBezTo>
                    <a:cubicBezTo>
                      <a:pt x="7373" y="11060"/>
                      <a:pt x="10063" y="10329"/>
                      <a:pt x="10946" y="9818"/>
                    </a:cubicBezTo>
                    <a:cubicBezTo>
                      <a:pt x="11829" y="9309"/>
                      <a:pt x="13095" y="7756"/>
                      <a:pt x="13789" y="7450"/>
                    </a:cubicBezTo>
                    <a:cubicBezTo>
                      <a:pt x="13941" y="7382"/>
                      <a:pt x="14143" y="7353"/>
                      <a:pt x="14390" y="7353"/>
                    </a:cubicBezTo>
                    <a:cubicBezTo>
                      <a:pt x="15262" y="7353"/>
                      <a:pt x="16693" y="7719"/>
                      <a:pt x="18479" y="8053"/>
                    </a:cubicBezTo>
                    <a:cubicBezTo>
                      <a:pt x="19166" y="8180"/>
                      <a:pt x="19740" y="8233"/>
                      <a:pt x="20216" y="8233"/>
                    </a:cubicBezTo>
                    <a:cubicBezTo>
                      <a:pt x="21325" y="8233"/>
                      <a:pt x="21900" y="7947"/>
                      <a:pt x="22129" y="7662"/>
                    </a:cubicBezTo>
                    <a:cubicBezTo>
                      <a:pt x="22375" y="7356"/>
                      <a:pt x="23044" y="5645"/>
                      <a:pt x="22087" y="4422"/>
                    </a:cubicBezTo>
                    <a:lnTo>
                      <a:pt x="22089" y="4422"/>
                    </a:lnTo>
                    <a:cubicBezTo>
                      <a:pt x="21770" y="4016"/>
                      <a:pt x="21681" y="4367"/>
                      <a:pt x="20794" y="3906"/>
                    </a:cubicBezTo>
                    <a:cubicBezTo>
                      <a:pt x="17236" y="2055"/>
                      <a:pt x="10857" y="242"/>
                      <a:pt x="8879" y="11"/>
                    </a:cubicBezTo>
                    <a:cubicBezTo>
                      <a:pt x="8822" y="4"/>
                      <a:pt x="8760" y="1"/>
                      <a:pt x="869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573851" y="1962837"/>
                <a:ext cx="954585" cy="528503"/>
              </a:xfrm>
              <a:custGeom>
                <a:rect b="b" l="l" r="r" t="t"/>
                <a:pathLst>
                  <a:path extrusionOk="0" h="15212" w="27476">
                    <a:moveTo>
                      <a:pt x="13958" y="0"/>
                    </a:moveTo>
                    <a:cubicBezTo>
                      <a:pt x="12526" y="0"/>
                      <a:pt x="8268" y="2178"/>
                      <a:pt x="5913" y="3555"/>
                    </a:cubicBezTo>
                    <a:cubicBezTo>
                      <a:pt x="3346" y="5018"/>
                      <a:pt x="453" y="6996"/>
                      <a:pt x="0" y="7750"/>
                    </a:cubicBezTo>
                    <a:cubicBezTo>
                      <a:pt x="533" y="8840"/>
                      <a:pt x="3417" y="12203"/>
                      <a:pt x="6378" y="14101"/>
                    </a:cubicBezTo>
                    <a:cubicBezTo>
                      <a:pt x="7527" y="14838"/>
                      <a:pt x="8721" y="15211"/>
                      <a:pt x="9922" y="15211"/>
                    </a:cubicBezTo>
                    <a:cubicBezTo>
                      <a:pt x="10859" y="15211"/>
                      <a:pt x="11695" y="15151"/>
                      <a:pt x="12131" y="15018"/>
                    </a:cubicBezTo>
                    <a:cubicBezTo>
                      <a:pt x="12232" y="14987"/>
                      <a:pt x="12318" y="14961"/>
                      <a:pt x="12388" y="14942"/>
                    </a:cubicBezTo>
                    <a:cubicBezTo>
                      <a:pt x="12594" y="14887"/>
                      <a:pt x="12638" y="14624"/>
                      <a:pt x="12681" y="14524"/>
                    </a:cubicBezTo>
                    <a:cubicBezTo>
                      <a:pt x="12703" y="14472"/>
                      <a:pt x="12755" y="14261"/>
                      <a:pt x="12485" y="13776"/>
                    </a:cubicBezTo>
                    <a:cubicBezTo>
                      <a:pt x="12321" y="13484"/>
                      <a:pt x="12152" y="13209"/>
                      <a:pt x="11991" y="12943"/>
                    </a:cubicBezTo>
                    <a:cubicBezTo>
                      <a:pt x="11380" y="11944"/>
                      <a:pt x="10688" y="10814"/>
                      <a:pt x="11648" y="10089"/>
                    </a:cubicBezTo>
                    <a:cubicBezTo>
                      <a:pt x="11995" y="9828"/>
                      <a:pt x="12698" y="9575"/>
                      <a:pt x="13817" y="9185"/>
                    </a:cubicBezTo>
                    <a:cubicBezTo>
                      <a:pt x="14584" y="8916"/>
                      <a:pt x="15456" y="8611"/>
                      <a:pt x="15829" y="8397"/>
                    </a:cubicBezTo>
                    <a:cubicBezTo>
                      <a:pt x="16184" y="8191"/>
                      <a:pt x="16698" y="7700"/>
                      <a:pt x="17151" y="7268"/>
                    </a:cubicBezTo>
                    <a:cubicBezTo>
                      <a:pt x="17751" y="6694"/>
                      <a:pt x="18270" y="6201"/>
                      <a:pt x="18745" y="5990"/>
                    </a:cubicBezTo>
                    <a:cubicBezTo>
                      <a:pt x="18991" y="5881"/>
                      <a:pt x="19288" y="5828"/>
                      <a:pt x="19654" y="5828"/>
                    </a:cubicBezTo>
                    <a:cubicBezTo>
                      <a:pt x="20345" y="5828"/>
                      <a:pt x="21255" y="6015"/>
                      <a:pt x="22408" y="6248"/>
                    </a:cubicBezTo>
                    <a:cubicBezTo>
                      <a:pt x="22864" y="6342"/>
                      <a:pt x="23358" y="6444"/>
                      <a:pt x="23883" y="6541"/>
                    </a:cubicBezTo>
                    <a:cubicBezTo>
                      <a:pt x="24481" y="6651"/>
                      <a:pt x="25019" y="6708"/>
                      <a:pt x="25481" y="6708"/>
                    </a:cubicBezTo>
                    <a:cubicBezTo>
                      <a:pt x="26535" y="6708"/>
                      <a:pt x="26798" y="6425"/>
                      <a:pt x="26801" y="6422"/>
                    </a:cubicBezTo>
                    <a:cubicBezTo>
                      <a:pt x="26838" y="6376"/>
                      <a:pt x="26890" y="6318"/>
                      <a:pt x="26953" y="6250"/>
                    </a:cubicBezTo>
                    <a:cubicBezTo>
                      <a:pt x="27219" y="5961"/>
                      <a:pt x="27476" y="5652"/>
                      <a:pt x="27421" y="5335"/>
                    </a:cubicBezTo>
                    <a:cubicBezTo>
                      <a:pt x="27384" y="5129"/>
                      <a:pt x="27145" y="4566"/>
                      <a:pt x="25707" y="3818"/>
                    </a:cubicBezTo>
                    <a:cubicBezTo>
                      <a:pt x="22254" y="2023"/>
                      <a:pt x="15912" y="222"/>
                      <a:pt x="14054" y="5"/>
                    </a:cubicBezTo>
                    <a:cubicBezTo>
                      <a:pt x="14024" y="2"/>
                      <a:pt x="13992" y="0"/>
                      <a:pt x="13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1008381" y="2022561"/>
                <a:ext cx="268490" cy="147447"/>
              </a:xfrm>
              <a:custGeom>
                <a:rect b="b" l="l" r="r" t="t"/>
                <a:pathLst>
                  <a:path extrusionOk="0" h="4244" w="7728">
                    <a:moveTo>
                      <a:pt x="3562" y="1"/>
                    </a:moveTo>
                    <a:cubicBezTo>
                      <a:pt x="2746" y="1"/>
                      <a:pt x="1951" y="174"/>
                      <a:pt x="1339" y="527"/>
                    </a:cubicBezTo>
                    <a:cubicBezTo>
                      <a:pt x="1" y="1301"/>
                      <a:pt x="47" y="2640"/>
                      <a:pt x="1442" y="3522"/>
                    </a:cubicBezTo>
                    <a:cubicBezTo>
                      <a:pt x="2198" y="3999"/>
                      <a:pt x="3197" y="4244"/>
                      <a:pt x="4165" y="4244"/>
                    </a:cubicBezTo>
                    <a:cubicBezTo>
                      <a:pt x="4982" y="4244"/>
                      <a:pt x="5777" y="4070"/>
                      <a:pt x="6389" y="3717"/>
                    </a:cubicBezTo>
                    <a:cubicBezTo>
                      <a:pt x="7727" y="2943"/>
                      <a:pt x="7682" y="1604"/>
                      <a:pt x="6287" y="722"/>
                    </a:cubicBezTo>
                    <a:cubicBezTo>
                      <a:pt x="5530" y="245"/>
                      <a:pt x="4531" y="1"/>
                      <a:pt x="35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7"/>
              <p:cNvSpPr/>
              <p:nvPr/>
            </p:nvSpPr>
            <p:spPr>
              <a:xfrm>
                <a:off x="1053860" y="2052926"/>
                <a:ext cx="185004" cy="101622"/>
              </a:xfrm>
              <a:custGeom>
                <a:rect b="b" l="l" r="r" t="t"/>
                <a:pathLst>
                  <a:path extrusionOk="0" h="2925" w="5325">
                    <a:moveTo>
                      <a:pt x="2456" y="1"/>
                    </a:moveTo>
                    <a:cubicBezTo>
                      <a:pt x="1893" y="1"/>
                      <a:pt x="1344" y="120"/>
                      <a:pt x="922" y="364"/>
                    </a:cubicBezTo>
                    <a:cubicBezTo>
                      <a:pt x="1" y="896"/>
                      <a:pt x="31" y="1820"/>
                      <a:pt x="993" y="2426"/>
                    </a:cubicBezTo>
                    <a:cubicBezTo>
                      <a:pt x="1515" y="2756"/>
                      <a:pt x="2203" y="2925"/>
                      <a:pt x="2870" y="2925"/>
                    </a:cubicBezTo>
                    <a:cubicBezTo>
                      <a:pt x="3433" y="2925"/>
                      <a:pt x="3981" y="2805"/>
                      <a:pt x="4403" y="2562"/>
                    </a:cubicBezTo>
                    <a:cubicBezTo>
                      <a:pt x="5324" y="2028"/>
                      <a:pt x="5294" y="1105"/>
                      <a:pt x="4332" y="497"/>
                    </a:cubicBezTo>
                    <a:cubicBezTo>
                      <a:pt x="3811" y="169"/>
                      <a:pt x="3123" y="1"/>
                      <a:pt x="2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7"/>
              <p:cNvSpPr/>
              <p:nvPr/>
            </p:nvSpPr>
            <p:spPr>
              <a:xfrm>
                <a:off x="1103195" y="2074328"/>
                <a:ext cx="69277" cy="38043"/>
              </a:xfrm>
              <a:custGeom>
                <a:rect b="b" l="l" r="r" t="t"/>
                <a:pathLst>
                  <a:path extrusionOk="0" h="1095" w="1994">
                    <a:moveTo>
                      <a:pt x="920" y="0"/>
                    </a:moveTo>
                    <a:cubicBezTo>
                      <a:pt x="710" y="0"/>
                      <a:pt x="504" y="45"/>
                      <a:pt x="346" y="137"/>
                    </a:cubicBezTo>
                    <a:cubicBezTo>
                      <a:pt x="0" y="335"/>
                      <a:pt x="13" y="681"/>
                      <a:pt x="373" y="909"/>
                    </a:cubicBezTo>
                    <a:cubicBezTo>
                      <a:pt x="568" y="1032"/>
                      <a:pt x="825" y="1094"/>
                      <a:pt x="1075" y="1094"/>
                    </a:cubicBezTo>
                    <a:cubicBezTo>
                      <a:pt x="1286" y="1094"/>
                      <a:pt x="1491" y="1050"/>
                      <a:pt x="1649" y="958"/>
                    </a:cubicBezTo>
                    <a:cubicBezTo>
                      <a:pt x="1994" y="760"/>
                      <a:pt x="1982" y="414"/>
                      <a:pt x="1622" y="186"/>
                    </a:cubicBezTo>
                    <a:cubicBezTo>
                      <a:pt x="1427" y="63"/>
                      <a:pt x="1170" y="0"/>
                      <a:pt x="9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a:off x="878964" y="2100385"/>
                <a:ext cx="67296" cy="35368"/>
              </a:xfrm>
              <a:custGeom>
                <a:rect b="b" l="l" r="r" t="t"/>
                <a:pathLst>
                  <a:path extrusionOk="0" h="1018" w="1937">
                    <a:moveTo>
                      <a:pt x="975" y="0"/>
                    </a:moveTo>
                    <a:cubicBezTo>
                      <a:pt x="748" y="0"/>
                      <a:pt x="521" y="51"/>
                      <a:pt x="348" y="151"/>
                    </a:cubicBezTo>
                    <a:cubicBezTo>
                      <a:pt x="2" y="350"/>
                      <a:pt x="0" y="671"/>
                      <a:pt x="343" y="870"/>
                    </a:cubicBezTo>
                    <a:cubicBezTo>
                      <a:pt x="514" y="968"/>
                      <a:pt x="738" y="1018"/>
                      <a:pt x="963" y="1018"/>
                    </a:cubicBezTo>
                    <a:cubicBezTo>
                      <a:pt x="1189" y="1018"/>
                      <a:pt x="1416" y="968"/>
                      <a:pt x="1589" y="868"/>
                    </a:cubicBezTo>
                    <a:cubicBezTo>
                      <a:pt x="1934" y="668"/>
                      <a:pt x="1937" y="347"/>
                      <a:pt x="1594" y="148"/>
                    </a:cubicBezTo>
                    <a:cubicBezTo>
                      <a:pt x="1423" y="50"/>
                      <a:pt x="1199" y="0"/>
                      <a:pt x="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7"/>
              <p:cNvSpPr/>
              <p:nvPr/>
            </p:nvSpPr>
            <p:spPr>
              <a:xfrm>
                <a:off x="733738" y="2177201"/>
                <a:ext cx="260742" cy="159746"/>
              </a:xfrm>
              <a:custGeom>
                <a:rect b="b" l="l" r="r" t="t"/>
                <a:pathLst>
                  <a:path extrusionOk="0" h="4598" w="7505">
                    <a:moveTo>
                      <a:pt x="3773" y="0"/>
                    </a:moveTo>
                    <a:cubicBezTo>
                      <a:pt x="2896" y="0"/>
                      <a:pt x="2017" y="227"/>
                      <a:pt x="1345" y="678"/>
                    </a:cubicBezTo>
                    <a:cubicBezTo>
                      <a:pt x="8" y="1580"/>
                      <a:pt x="1" y="3035"/>
                      <a:pt x="1331" y="3928"/>
                    </a:cubicBezTo>
                    <a:cubicBezTo>
                      <a:pt x="1993" y="4374"/>
                      <a:pt x="2862" y="4597"/>
                      <a:pt x="3732" y="4597"/>
                    </a:cubicBezTo>
                    <a:cubicBezTo>
                      <a:pt x="4609" y="4597"/>
                      <a:pt x="5488" y="4371"/>
                      <a:pt x="6160" y="3919"/>
                    </a:cubicBezTo>
                    <a:cubicBezTo>
                      <a:pt x="7498" y="3019"/>
                      <a:pt x="7504" y="1564"/>
                      <a:pt x="6175" y="669"/>
                    </a:cubicBezTo>
                    <a:cubicBezTo>
                      <a:pt x="5512" y="223"/>
                      <a:pt x="4644" y="0"/>
                      <a:pt x="37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7"/>
              <p:cNvSpPr/>
              <p:nvPr/>
            </p:nvSpPr>
            <p:spPr>
              <a:xfrm>
                <a:off x="778001" y="2209478"/>
                <a:ext cx="179653" cy="110064"/>
              </a:xfrm>
              <a:custGeom>
                <a:rect b="b" l="l" r="r" t="t"/>
                <a:pathLst>
                  <a:path extrusionOk="0" h="3168" w="5171">
                    <a:moveTo>
                      <a:pt x="2600" y="1"/>
                    </a:moveTo>
                    <a:cubicBezTo>
                      <a:pt x="1995" y="1"/>
                      <a:pt x="1390" y="156"/>
                      <a:pt x="926" y="468"/>
                    </a:cubicBezTo>
                    <a:cubicBezTo>
                      <a:pt x="5" y="1087"/>
                      <a:pt x="0" y="2090"/>
                      <a:pt x="917" y="2707"/>
                    </a:cubicBezTo>
                    <a:cubicBezTo>
                      <a:pt x="1373" y="3014"/>
                      <a:pt x="1972" y="3168"/>
                      <a:pt x="2572" y="3168"/>
                    </a:cubicBezTo>
                    <a:cubicBezTo>
                      <a:pt x="3176" y="3168"/>
                      <a:pt x="3782" y="3012"/>
                      <a:pt x="4244" y="2701"/>
                    </a:cubicBezTo>
                    <a:cubicBezTo>
                      <a:pt x="5166" y="2080"/>
                      <a:pt x="5170" y="1077"/>
                      <a:pt x="4255" y="461"/>
                    </a:cubicBezTo>
                    <a:cubicBezTo>
                      <a:pt x="3798" y="154"/>
                      <a:pt x="3200" y="1"/>
                      <a:pt x="26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7"/>
              <p:cNvSpPr/>
              <p:nvPr/>
            </p:nvSpPr>
            <p:spPr>
              <a:xfrm>
                <a:off x="830115" y="2236716"/>
                <a:ext cx="67296" cy="41239"/>
              </a:xfrm>
              <a:custGeom>
                <a:rect b="b" l="l" r="r" t="t"/>
                <a:pathLst>
                  <a:path extrusionOk="0" h="1187" w="1937">
                    <a:moveTo>
                      <a:pt x="975" y="1"/>
                    </a:moveTo>
                    <a:cubicBezTo>
                      <a:pt x="748" y="1"/>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1"/>
                      <a:pt x="9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7"/>
              <p:cNvSpPr/>
              <p:nvPr/>
            </p:nvSpPr>
            <p:spPr>
              <a:xfrm>
                <a:off x="848807" y="2210034"/>
                <a:ext cx="29913" cy="54233"/>
              </a:xfrm>
              <a:custGeom>
                <a:rect b="b" l="l" r="r" t="t"/>
                <a:pathLst>
                  <a:path extrusionOk="0" h="1561" w="861">
                    <a:moveTo>
                      <a:pt x="1" y="1"/>
                    </a:moveTo>
                    <a:lnTo>
                      <a:pt x="1" y="1271"/>
                    </a:lnTo>
                    <a:cubicBezTo>
                      <a:pt x="1" y="1345"/>
                      <a:pt x="42" y="1419"/>
                      <a:pt x="125" y="1476"/>
                    </a:cubicBezTo>
                    <a:cubicBezTo>
                      <a:pt x="209" y="1532"/>
                      <a:pt x="318" y="1560"/>
                      <a:pt x="428" y="1560"/>
                    </a:cubicBezTo>
                    <a:cubicBezTo>
                      <a:pt x="539" y="1560"/>
                      <a:pt x="649" y="1532"/>
                      <a:pt x="734" y="1474"/>
                    </a:cubicBezTo>
                    <a:cubicBezTo>
                      <a:pt x="817" y="1419"/>
                      <a:pt x="859" y="1345"/>
                      <a:pt x="860" y="1271"/>
                    </a:cubicBezTo>
                    <a:lnTo>
                      <a:pt x="8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7"/>
              <p:cNvSpPr/>
              <p:nvPr/>
            </p:nvSpPr>
            <p:spPr>
              <a:xfrm>
                <a:off x="1123762" y="2041878"/>
                <a:ext cx="33596" cy="55345"/>
              </a:xfrm>
              <a:custGeom>
                <a:rect b="b" l="l" r="r" t="t"/>
                <a:pathLst>
                  <a:path extrusionOk="0" h="1593" w="967">
                    <a:moveTo>
                      <a:pt x="110" y="0"/>
                    </a:moveTo>
                    <a:lnTo>
                      <a:pt x="8" y="1268"/>
                    </a:lnTo>
                    <a:cubicBezTo>
                      <a:pt x="1" y="1341"/>
                      <a:pt x="36" y="1418"/>
                      <a:pt x="116" y="1481"/>
                    </a:cubicBezTo>
                    <a:cubicBezTo>
                      <a:pt x="207" y="1554"/>
                      <a:pt x="336" y="1592"/>
                      <a:pt x="462" y="1592"/>
                    </a:cubicBezTo>
                    <a:cubicBezTo>
                      <a:pt x="555" y="1592"/>
                      <a:pt x="647" y="1572"/>
                      <a:pt x="722" y="1529"/>
                    </a:cubicBezTo>
                    <a:cubicBezTo>
                      <a:pt x="810" y="1480"/>
                      <a:pt x="857" y="1409"/>
                      <a:pt x="865" y="1335"/>
                    </a:cubicBezTo>
                    <a:lnTo>
                      <a:pt x="967" y="69"/>
                    </a:lnTo>
                    <a:lnTo>
                      <a:pt x="1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7"/>
              <p:cNvSpPr/>
              <p:nvPr/>
            </p:nvSpPr>
            <p:spPr>
              <a:xfrm>
                <a:off x="1109657" y="2012520"/>
                <a:ext cx="65941" cy="58750"/>
              </a:xfrm>
              <a:custGeom>
                <a:rect b="b" l="l" r="r" t="t"/>
                <a:pathLst>
                  <a:path extrusionOk="0" h="1691" w="1898">
                    <a:moveTo>
                      <a:pt x="94" y="1"/>
                    </a:moveTo>
                    <a:lnTo>
                      <a:pt x="1" y="1100"/>
                    </a:lnTo>
                    <a:lnTo>
                      <a:pt x="7" y="1102"/>
                    </a:lnTo>
                    <a:cubicBezTo>
                      <a:pt x="21" y="1231"/>
                      <a:pt x="102" y="1362"/>
                      <a:pt x="262" y="1473"/>
                    </a:cubicBezTo>
                    <a:cubicBezTo>
                      <a:pt x="467" y="1616"/>
                      <a:pt x="749" y="1690"/>
                      <a:pt x="1018" y="1690"/>
                    </a:cubicBezTo>
                    <a:cubicBezTo>
                      <a:pt x="1207" y="1690"/>
                      <a:pt x="1390" y="1653"/>
                      <a:pt x="1536" y="1577"/>
                    </a:cubicBezTo>
                    <a:cubicBezTo>
                      <a:pt x="1723" y="1479"/>
                      <a:pt x="1809" y="1334"/>
                      <a:pt x="1797" y="1184"/>
                    </a:cubicBezTo>
                    <a:lnTo>
                      <a:pt x="1803" y="1182"/>
                    </a:lnTo>
                    <a:lnTo>
                      <a:pt x="1897" y="102"/>
                    </a:lnTo>
                    <a:lnTo>
                      <a:pt x="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7"/>
              <p:cNvSpPr/>
              <p:nvPr/>
            </p:nvSpPr>
            <p:spPr>
              <a:xfrm>
                <a:off x="833103" y="2176020"/>
                <a:ext cx="61286" cy="56387"/>
              </a:xfrm>
              <a:custGeom>
                <a:rect b="b" l="l" r="r" t="t"/>
                <a:pathLst>
                  <a:path extrusionOk="0" h="1623" w="1764">
                    <a:moveTo>
                      <a:pt x="2" y="0"/>
                    </a:moveTo>
                    <a:lnTo>
                      <a:pt x="2" y="1031"/>
                    </a:lnTo>
                    <a:cubicBezTo>
                      <a:pt x="0" y="1183"/>
                      <a:pt x="85" y="1335"/>
                      <a:pt x="257" y="1451"/>
                    </a:cubicBezTo>
                    <a:cubicBezTo>
                      <a:pt x="428" y="1565"/>
                      <a:pt x="652" y="1623"/>
                      <a:pt x="876" y="1623"/>
                    </a:cubicBezTo>
                    <a:cubicBezTo>
                      <a:pt x="1103" y="1623"/>
                      <a:pt x="1330" y="1564"/>
                      <a:pt x="1503" y="1447"/>
                    </a:cubicBezTo>
                    <a:cubicBezTo>
                      <a:pt x="1675" y="1332"/>
                      <a:pt x="1762" y="1181"/>
                      <a:pt x="1763" y="1031"/>
                    </a:cubicBezTo>
                    <a:lnTo>
                      <a:pt x="17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7"/>
              <p:cNvSpPr/>
              <p:nvPr/>
            </p:nvSpPr>
            <p:spPr>
              <a:xfrm>
                <a:off x="1109587" y="1995947"/>
                <a:ext cx="69242" cy="38078"/>
              </a:xfrm>
              <a:custGeom>
                <a:rect b="b" l="l" r="r" t="t"/>
                <a:pathLst>
                  <a:path extrusionOk="0" h="1096" w="1993">
                    <a:moveTo>
                      <a:pt x="919" y="1"/>
                    </a:moveTo>
                    <a:cubicBezTo>
                      <a:pt x="709" y="1"/>
                      <a:pt x="503" y="45"/>
                      <a:pt x="346" y="136"/>
                    </a:cubicBezTo>
                    <a:cubicBezTo>
                      <a:pt x="1" y="336"/>
                      <a:pt x="12" y="682"/>
                      <a:pt x="372" y="908"/>
                    </a:cubicBezTo>
                    <a:cubicBezTo>
                      <a:pt x="567" y="1032"/>
                      <a:pt x="825" y="1095"/>
                      <a:pt x="1075" y="1095"/>
                    </a:cubicBezTo>
                    <a:cubicBezTo>
                      <a:pt x="1286" y="1095"/>
                      <a:pt x="1491" y="1051"/>
                      <a:pt x="1648" y="959"/>
                    </a:cubicBezTo>
                    <a:cubicBezTo>
                      <a:pt x="1993" y="759"/>
                      <a:pt x="1982" y="415"/>
                      <a:pt x="1622" y="187"/>
                    </a:cubicBezTo>
                    <a:cubicBezTo>
                      <a:pt x="1427" y="63"/>
                      <a:pt x="1169" y="1"/>
                      <a:pt x="9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7"/>
              <p:cNvSpPr/>
              <p:nvPr/>
            </p:nvSpPr>
            <p:spPr>
              <a:xfrm>
                <a:off x="830115" y="2155383"/>
                <a:ext cx="67296" cy="41239"/>
              </a:xfrm>
              <a:custGeom>
                <a:rect b="b" l="l" r="r" t="t"/>
                <a:pathLst>
                  <a:path extrusionOk="0" h="1187" w="1937">
                    <a:moveTo>
                      <a:pt x="975" y="0"/>
                    </a:moveTo>
                    <a:cubicBezTo>
                      <a:pt x="748" y="0"/>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0"/>
                      <a:pt x="9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 name="Google Shape;605;p37"/>
            <p:cNvSpPr/>
            <p:nvPr/>
          </p:nvSpPr>
          <p:spPr>
            <a:xfrm>
              <a:off x="2583825" y="2641954"/>
              <a:ext cx="558843" cy="389784"/>
            </a:xfrm>
            <a:custGeom>
              <a:rect b="b" l="l" r="r" t="t"/>
              <a:pathLst>
                <a:path extrusionOk="0" h="7816" w="11206">
                  <a:moveTo>
                    <a:pt x="356" y="0"/>
                  </a:moveTo>
                  <a:cubicBezTo>
                    <a:pt x="356" y="0"/>
                    <a:pt x="148" y="157"/>
                    <a:pt x="139" y="200"/>
                  </a:cubicBezTo>
                  <a:cubicBezTo>
                    <a:pt x="130" y="238"/>
                    <a:pt x="1" y="608"/>
                    <a:pt x="47" y="817"/>
                  </a:cubicBezTo>
                  <a:cubicBezTo>
                    <a:pt x="93" y="1028"/>
                    <a:pt x="338" y="1392"/>
                    <a:pt x="338" y="1392"/>
                  </a:cubicBezTo>
                  <a:cubicBezTo>
                    <a:pt x="338" y="1392"/>
                    <a:pt x="227" y="1718"/>
                    <a:pt x="231" y="1910"/>
                  </a:cubicBezTo>
                  <a:cubicBezTo>
                    <a:pt x="238" y="2103"/>
                    <a:pt x="436" y="2298"/>
                    <a:pt x="436" y="2298"/>
                  </a:cubicBezTo>
                  <a:cubicBezTo>
                    <a:pt x="436" y="2298"/>
                    <a:pt x="433" y="2489"/>
                    <a:pt x="547" y="2627"/>
                  </a:cubicBezTo>
                  <a:cubicBezTo>
                    <a:pt x="662" y="2766"/>
                    <a:pt x="1287" y="3089"/>
                    <a:pt x="1645" y="3249"/>
                  </a:cubicBezTo>
                  <a:cubicBezTo>
                    <a:pt x="1819" y="3326"/>
                    <a:pt x="1996" y="3346"/>
                    <a:pt x="2132" y="3346"/>
                  </a:cubicBezTo>
                  <a:cubicBezTo>
                    <a:pt x="2276" y="3346"/>
                    <a:pt x="2374" y="3324"/>
                    <a:pt x="2374" y="3324"/>
                  </a:cubicBezTo>
                  <a:cubicBezTo>
                    <a:pt x="2374" y="3324"/>
                    <a:pt x="4541" y="6907"/>
                    <a:pt x="5054" y="7385"/>
                  </a:cubicBezTo>
                  <a:cubicBezTo>
                    <a:pt x="5198" y="7519"/>
                    <a:pt x="5616" y="7815"/>
                    <a:pt x="6203" y="7815"/>
                  </a:cubicBezTo>
                  <a:cubicBezTo>
                    <a:pt x="6309" y="7815"/>
                    <a:pt x="6421" y="7806"/>
                    <a:pt x="6538" y="7783"/>
                  </a:cubicBezTo>
                  <a:cubicBezTo>
                    <a:pt x="7301" y="7639"/>
                    <a:pt x="10041" y="4459"/>
                    <a:pt x="10041" y="4459"/>
                  </a:cubicBezTo>
                  <a:cubicBezTo>
                    <a:pt x="11206" y="1562"/>
                    <a:pt x="9225" y="1095"/>
                    <a:pt x="8541" y="1095"/>
                  </a:cubicBezTo>
                  <a:cubicBezTo>
                    <a:pt x="8431" y="1095"/>
                    <a:pt x="8355" y="1107"/>
                    <a:pt x="8330" y="1123"/>
                  </a:cubicBezTo>
                  <a:cubicBezTo>
                    <a:pt x="8289" y="1149"/>
                    <a:pt x="8178" y="1232"/>
                    <a:pt x="8035" y="1344"/>
                  </a:cubicBezTo>
                  <a:lnTo>
                    <a:pt x="8035" y="1346"/>
                  </a:lnTo>
                  <a:cubicBezTo>
                    <a:pt x="7569" y="1709"/>
                    <a:pt x="5887" y="4678"/>
                    <a:pt x="5887" y="4678"/>
                  </a:cubicBezTo>
                  <a:cubicBezTo>
                    <a:pt x="5887" y="4678"/>
                    <a:pt x="3346" y="2118"/>
                    <a:pt x="3271" y="1989"/>
                  </a:cubicBezTo>
                  <a:cubicBezTo>
                    <a:pt x="3254" y="1960"/>
                    <a:pt x="3240" y="1907"/>
                    <a:pt x="3229" y="1840"/>
                  </a:cubicBezTo>
                  <a:cubicBezTo>
                    <a:pt x="3186" y="1614"/>
                    <a:pt x="3148" y="1229"/>
                    <a:pt x="2940" y="1040"/>
                  </a:cubicBezTo>
                  <a:cubicBezTo>
                    <a:pt x="2669" y="797"/>
                    <a:pt x="2073" y="402"/>
                    <a:pt x="1750" y="380"/>
                  </a:cubicBezTo>
                  <a:cubicBezTo>
                    <a:pt x="1425" y="360"/>
                    <a:pt x="1199" y="248"/>
                    <a:pt x="937" y="214"/>
                  </a:cubicBezTo>
                  <a:cubicBezTo>
                    <a:pt x="902" y="210"/>
                    <a:pt x="871" y="208"/>
                    <a:pt x="844" y="208"/>
                  </a:cubicBezTo>
                  <a:cubicBezTo>
                    <a:pt x="669" y="208"/>
                    <a:pt x="656" y="283"/>
                    <a:pt x="656" y="283"/>
                  </a:cubicBezTo>
                  <a:lnTo>
                    <a:pt x="568" y="408"/>
                  </a:lnTo>
                  <a:lnTo>
                    <a:pt x="562" y="397"/>
                  </a:lnTo>
                  <a:lnTo>
                    <a:pt x="356" y="0"/>
                  </a:ln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2925331" y="2508653"/>
              <a:ext cx="325103" cy="378713"/>
            </a:xfrm>
            <a:custGeom>
              <a:rect b="b" l="l" r="r" t="t"/>
              <a:pathLst>
                <a:path extrusionOk="0" h="7594" w="6519">
                  <a:moveTo>
                    <a:pt x="3459" y="0"/>
                  </a:moveTo>
                  <a:cubicBezTo>
                    <a:pt x="3266" y="0"/>
                    <a:pt x="3189" y="82"/>
                    <a:pt x="3126" y="124"/>
                  </a:cubicBezTo>
                  <a:cubicBezTo>
                    <a:pt x="2986" y="218"/>
                    <a:pt x="198" y="4613"/>
                    <a:pt x="198" y="4613"/>
                  </a:cubicBezTo>
                  <a:cubicBezTo>
                    <a:pt x="198" y="4613"/>
                    <a:pt x="1" y="5131"/>
                    <a:pt x="790" y="6234"/>
                  </a:cubicBezTo>
                  <a:cubicBezTo>
                    <a:pt x="1577" y="7337"/>
                    <a:pt x="2491" y="7592"/>
                    <a:pt x="2923" y="7594"/>
                  </a:cubicBezTo>
                  <a:cubicBezTo>
                    <a:pt x="2923" y="7594"/>
                    <a:pt x="2924" y="7594"/>
                    <a:pt x="2924" y="7594"/>
                  </a:cubicBezTo>
                  <a:cubicBezTo>
                    <a:pt x="3357" y="7594"/>
                    <a:pt x="5312" y="5340"/>
                    <a:pt x="5915" y="4691"/>
                  </a:cubicBezTo>
                  <a:cubicBezTo>
                    <a:pt x="6518" y="4044"/>
                    <a:pt x="6266" y="1435"/>
                    <a:pt x="4869" y="587"/>
                  </a:cubicBezTo>
                  <a:cubicBezTo>
                    <a:pt x="4102" y="122"/>
                    <a:pt x="3694" y="0"/>
                    <a:pt x="3459"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37"/>
          <p:cNvGrpSpPr/>
          <p:nvPr/>
        </p:nvGrpSpPr>
        <p:grpSpPr>
          <a:xfrm flipH="1">
            <a:off x="5290931" y="539491"/>
            <a:ext cx="2421534" cy="1419407"/>
            <a:chOff x="2540729" y="391407"/>
            <a:chExt cx="2172753" cy="1362718"/>
          </a:xfrm>
        </p:grpSpPr>
        <p:sp>
          <p:nvSpPr>
            <p:cNvPr id="608" name="Google Shape;608;p37"/>
            <p:cNvSpPr/>
            <p:nvPr/>
          </p:nvSpPr>
          <p:spPr>
            <a:xfrm>
              <a:off x="3927190" y="948713"/>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7"/>
            <p:cNvSpPr/>
            <p:nvPr/>
          </p:nvSpPr>
          <p:spPr>
            <a:xfrm rot="5400000">
              <a:off x="3577039" y="851418"/>
              <a:ext cx="409314" cy="51738"/>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3391357" y="622911"/>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3418336" y="643668"/>
              <a:ext cx="732909" cy="18096"/>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7"/>
            <p:cNvSpPr/>
            <p:nvPr/>
          </p:nvSpPr>
          <p:spPr>
            <a:xfrm>
              <a:off x="3746784" y="644060"/>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7"/>
            <p:cNvSpPr/>
            <p:nvPr/>
          </p:nvSpPr>
          <p:spPr>
            <a:xfrm>
              <a:off x="3425920" y="396258"/>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7"/>
            <p:cNvSpPr/>
            <p:nvPr/>
          </p:nvSpPr>
          <p:spPr>
            <a:xfrm>
              <a:off x="3389259" y="396433"/>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3773613" y="447295"/>
              <a:ext cx="15556" cy="166269"/>
            </a:xfrm>
            <a:custGeom>
              <a:rect b="b" l="l" r="r" t="t"/>
              <a:pathLst>
                <a:path extrusionOk="0" h="3805" w="356">
                  <a:moveTo>
                    <a:pt x="0" y="3802"/>
                  </a:moveTo>
                  <a:cubicBezTo>
                    <a:pt x="0" y="3802"/>
                    <a:pt x="0" y="3802"/>
                    <a:pt x="0" y="3803"/>
                  </a:cubicBezTo>
                  <a:lnTo>
                    <a:pt x="0" y="3802"/>
                  </a:lnTo>
                  <a:close/>
                  <a:moveTo>
                    <a:pt x="183" y="0"/>
                  </a:moveTo>
                  <a:cubicBezTo>
                    <a:pt x="88" y="0"/>
                    <a:pt x="10" y="62"/>
                    <a:pt x="10" y="140"/>
                  </a:cubicBezTo>
                  <a:lnTo>
                    <a:pt x="0" y="3802"/>
                  </a:lnTo>
                  <a:lnTo>
                    <a:pt x="0" y="3802"/>
                  </a:lnTo>
                  <a:cubicBezTo>
                    <a:pt x="1" y="3725"/>
                    <a:pt x="78" y="3663"/>
                    <a:pt x="174" y="3663"/>
                  </a:cubicBezTo>
                  <a:cubicBezTo>
                    <a:pt x="270" y="3663"/>
                    <a:pt x="347" y="3727"/>
                    <a:pt x="347" y="3804"/>
                  </a:cubicBezTo>
                  <a:lnTo>
                    <a:pt x="356" y="140"/>
                  </a:lnTo>
                  <a:cubicBezTo>
                    <a:pt x="356" y="65"/>
                    <a:pt x="279"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7"/>
            <p:cNvSpPr/>
            <p:nvPr/>
          </p:nvSpPr>
          <p:spPr>
            <a:xfrm>
              <a:off x="3773613" y="607312"/>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7"/>
            <p:cNvSpPr/>
            <p:nvPr/>
          </p:nvSpPr>
          <p:spPr>
            <a:xfrm>
              <a:off x="3734942" y="603597"/>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3737913" y="580307"/>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7"/>
            <p:cNvSpPr/>
            <p:nvPr/>
          </p:nvSpPr>
          <p:spPr>
            <a:xfrm>
              <a:off x="3734374" y="576855"/>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7"/>
            <p:cNvSpPr/>
            <p:nvPr/>
          </p:nvSpPr>
          <p:spPr>
            <a:xfrm>
              <a:off x="3800006" y="452189"/>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3788994" y="391407"/>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3761509" y="515636"/>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7"/>
            <p:cNvSpPr/>
            <p:nvPr/>
          </p:nvSpPr>
          <p:spPr>
            <a:xfrm>
              <a:off x="3761640" y="503401"/>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7"/>
            <p:cNvSpPr/>
            <p:nvPr/>
          </p:nvSpPr>
          <p:spPr>
            <a:xfrm>
              <a:off x="3764000" y="505411"/>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7"/>
            <p:cNvSpPr/>
            <p:nvPr/>
          </p:nvSpPr>
          <p:spPr>
            <a:xfrm>
              <a:off x="3756921" y="543733"/>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7"/>
            <p:cNvSpPr/>
            <p:nvPr/>
          </p:nvSpPr>
          <p:spPr>
            <a:xfrm>
              <a:off x="3726159" y="584415"/>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7"/>
            <p:cNvSpPr/>
            <p:nvPr/>
          </p:nvSpPr>
          <p:spPr>
            <a:xfrm>
              <a:off x="3562428" y="603204"/>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3540711" y="660665"/>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3540798" y="523546"/>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3106572" y="1450603"/>
              <a:ext cx="732890" cy="15602"/>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2962182" y="1113887"/>
              <a:ext cx="409314" cy="51738"/>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2542827" y="1111221"/>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3748368" y="922890"/>
              <a:ext cx="50077" cy="40726"/>
            </a:xfrm>
            <a:custGeom>
              <a:rect b="b" l="l" r="r" t="t"/>
              <a:pathLst>
                <a:path extrusionOk="0" h="932" w="1146">
                  <a:moveTo>
                    <a:pt x="571" y="0"/>
                  </a:moveTo>
                  <a:cubicBezTo>
                    <a:pt x="257" y="0"/>
                    <a:pt x="2" y="207"/>
                    <a:pt x="1" y="465"/>
                  </a:cubicBezTo>
                  <a:cubicBezTo>
                    <a:pt x="1" y="722"/>
                    <a:pt x="256" y="931"/>
                    <a:pt x="572" y="931"/>
                  </a:cubicBezTo>
                  <a:cubicBezTo>
                    <a:pt x="573" y="931"/>
                    <a:pt x="574" y="931"/>
                    <a:pt x="575" y="931"/>
                  </a:cubicBezTo>
                  <a:cubicBezTo>
                    <a:pt x="889" y="931"/>
                    <a:pt x="1144" y="724"/>
                    <a:pt x="1145" y="470"/>
                  </a:cubicBezTo>
                  <a:cubicBezTo>
                    <a:pt x="1145" y="211"/>
                    <a:pt x="890" y="2"/>
                    <a:pt x="575" y="0"/>
                  </a:cubicBezTo>
                  <a:cubicBezTo>
                    <a:pt x="574" y="0"/>
                    <a:pt x="572" y="0"/>
                    <a:pt x="571"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3934952" y="789484"/>
              <a:ext cx="111647" cy="232340"/>
            </a:xfrm>
            <a:custGeom>
              <a:rect b="b" l="l" r="r" t="t"/>
              <a:pathLst>
                <a:path extrusionOk="0" h="5317" w="2555">
                  <a:moveTo>
                    <a:pt x="2547" y="0"/>
                  </a:moveTo>
                  <a:cubicBezTo>
                    <a:pt x="2424" y="71"/>
                    <a:pt x="2307" y="145"/>
                    <a:pt x="2191" y="220"/>
                  </a:cubicBezTo>
                  <a:cubicBezTo>
                    <a:pt x="2156" y="242"/>
                    <a:pt x="2122" y="266"/>
                    <a:pt x="2088" y="288"/>
                  </a:cubicBezTo>
                  <a:cubicBezTo>
                    <a:pt x="2010" y="342"/>
                    <a:pt x="1931" y="397"/>
                    <a:pt x="1858" y="451"/>
                  </a:cubicBezTo>
                  <a:cubicBezTo>
                    <a:pt x="1822" y="477"/>
                    <a:pt x="1787" y="502"/>
                    <a:pt x="1753" y="529"/>
                  </a:cubicBezTo>
                  <a:cubicBezTo>
                    <a:pt x="1676" y="588"/>
                    <a:pt x="1601" y="648"/>
                    <a:pt x="1528" y="709"/>
                  </a:cubicBezTo>
                  <a:cubicBezTo>
                    <a:pt x="1505" y="729"/>
                    <a:pt x="1481" y="748"/>
                    <a:pt x="1458" y="768"/>
                  </a:cubicBezTo>
                  <a:cubicBezTo>
                    <a:pt x="1364" y="849"/>
                    <a:pt x="1276" y="931"/>
                    <a:pt x="1192" y="1014"/>
                  </a:cubicBezTo>
                  <a:cubicBezTo>
                    <a:pt x="1173" y="1032"/>
                    <a:pt x="1156" y="1051"/>
                    <a:pt x="1138" y="1069"/>
                  </a:cubicBezTo>
                  <a:cubicBezTo>
                    <a:pt x="1073" y="1134"/>
                    <a:pt x="1012" y="1201"/>
                    <a:pt x="953" y="1268"/>
                  </a:cubicBezTo>
                  <a:cubicBezTo>
                    <a:pt x="929" y="1295"/>
                    <a:pt x="904" y="1324"/>
                    <a:pt x="879" y="1352"/>
                  </a:cubicBezTo>
                  <a:cubicBezTo>
                    <a:pt x="829" y="1414"/>
                    <a:pt x="781" y="1474"/>
                    <a:pt x="735" y="1535"/>
                  </a:cubicBezTo>
                  <a:cubicBezTo>
                    <a:pt x="713" y="1563"/>
                    <a:pt x="692" y="1591"/>
                    <a:pt x="672" y="1618"/>
                  </a:cubicBezTo>
                  <a:cubicBezTo>
                    <a:pt x="615" y="1697"/>
                    <a:pt x="561" y="1778"/>
                    <a:pt x="510" y="1860"/>
                  </a:cubicBezTo>
                  <a:cubicBezTo>
                    <a:pt x="506" y="1867"/>
                    <a:pt x="499" y="1874"/>
                    <a:pt x="495" y="1883"/>
                  </a:cubicBezTo>
                  <a:cubicBezTo>
                    <a:pt x="442" y="1972"/>
                    <a:pt x="393" y="2063"/>
                    <a:pt x="349" y="2152"/>
                  </a:cubicBezTo>
                  <a:cubicBezTo>
                    <a:pt x="335" y="2178"/>
                    <a:pt x="322" y="2206"/>
                    <a:pt x="310" y="2234"/>
                  </a:cubicBezTo>
                  <a:cubicBezTo>
                    <a:pt x="281" y="2300"/>
                    <a:pt x="252" y="2364"/>
                    <a:pt x="226" y="2429"/>
                  </a:cubicBezTo>
                  <a:cubicBezTo>
                    <a:pt x="215" y="2461"/>
                    <a:pt x="204" y="2490"/>
                    <a:pt x="192" y="2523"/>
                  </a:cubicBezTo>
                  <a:cubicBezTo>
                    <a:pt x="167" y="2590"/>
                    <a:pt x="146" y="2658"/>
                    <a:pt x="127" y="2727"/>
                  </a:cubicBezTo>
                  <a:cubicBezTo>
                    <a:pt x="119" y="2752"/>
                    <a:pt x="110" y="2775"/>
                    <a:pt x="104" y="2801"/>
                  </a:cubicBezTo>
                  <a:cubicBezTo>
                    <a:pt x="81" y="2893"/>
                    <a:pt x="63" y="2986"/>
                    <a:pt x="47" y="3078"/>
                  </a:cubicBezTo>
                  <a:cubicBezTo>
                    <a:pt x="44" y="3096"/>
                    <a:pt x="43" y="3113"/>
                    <a:pt x="41" y="3132"/>
                  </a:cubicBezTo>
                  <a:cubicBezTo>
                    <a:pt x="30" y="3207"/>
                    <a:pt x="21" y="3283"/>
                    <a:pt x="16" y="3359"/>
                  </a:cubicBezTo>
                  <a:cubicBezTo>
                    <a:pt x="15" y="3390"/>
                    <a:pt x="15" y="3421"/>
                    <a:pt x="13" y="3452"/>
                  </a:cubicBezTo>
                  <a:cubicBezTo>
                    <a:pt x="1" y="3842"/>
                    <a:pt x="67" y="4235"/>
                    <a:pt x="213" y="4621"/>
                  </a:cubicBezTo>
                  <a:lnTo>
                    <a:pt x="216" y="5316"/>
                  </a:lnTo>
                  <a:cubicBezTo>
                    <a:pt x="556" y="4407"/>
                    <a:pt x="1333" y="2544"/>
                    <a:pt x="2554" y="1838"/>
                  </a:cubicBezTo>
                  <a:lnTo>
                    <a:pt x="2547" y="0"/>
                  </a:ln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3159908" y="841833"/>
              <a:ext cx="224037" cy="265331"/>
            </a:xfrm>
            <a:custGeom>
              <a:rect b="b" l="l" r="r" t="t"/>
              <a:pathLst>
                <a:path extrusionOk="0" h="6072" w="5127">
                  <a:moveTo>
                    <a:pt x="1" y="0"/>
                  </a:moveTo>
                  <a:lnTo>
                    <a:pt x="10" y="2840"/>
                  </a:lnTo>
                  <a:lnTo>
                    <a:pt x="1801" y="4576"/>
                  </a:lnTo>
                  <a:cubicBezTo>
                    <a:pt x="2273" y="5036"/>
                    <a:pt x="2993" y="5595"/>
                    <a:pt x="3643" y="6072"/>
                  </a:cubicBezTo>
                  <a:lnTo>
                    <a:pt x="3640" y="5138"/>
                  </a:lnTo>
                  <a:lnTo>
                    <a:pt x="5126" y="4281"/>
                  </a:lnTo>
                  <a:cubicBezTo>
                    <a:pt x="5011" y="4204"/>
                    <a:pt x="2820" y="2737"/>
                    <a:pt x="1791" y="1738"/>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3325867" y="1091470"/>
              <a:ext cx="787" cy="4938"/>
            </a:xfrm>
            <a:custGeom>
              <a:rect b="b" l="l" r="r" t="t"/>
              <a:pathLst>
                <a:path extrusionOk="0" h="113" w="18">
                  <a:moveTo>
                    <a:pt x="1" y="0"/>
                  </a:moveTo>
                  <a:cubicBezTo>
                    <a:pt x="7" y="37"/>
                    <a:pt x="13" y="76"/>
                    <a:pt x="18" y="112"/>
                  </a:cubicBezTo>
                  <a:cubicBezTo>
                    <a:pt x="13" y="76"/>
                    <a:pt x="7" y="37"/>
                    <a:pt x="1"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3327440" y="1104230"/>
              <a:ext cx="350" cy="5156"/>
            </a:xfrm>
            <a:custGeom>
              <a:rect b="b" l="l" r="r" t="t"/>
              <a:pathLst>
                <a:path extrusionOk="0" h="118" w="8">
                  <a:moveTo>
                    <a:pt x="0" y="0"/>
                  </a:moveTo>
                  <a:cubicBezTo>
                    <a:pt x="3" y="39"/>
                    <a:pt x="6" y="77"/>
                    <a:pt x="8" y="117"/>
                  </a:cubicBezTo>
                  <a:cubicBezTo>
                    <a:pt x="6" y="77"/>
                    <a:pt x="5" y="39"/>
                    <a:pt x="0"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3323071" y="1078842"/>
              <a:ext cx="1049" cy="4195"/>
            </a:xfrm>
            <a:custGeom>
              <a:rect b="b" l="l" r="r" t="t"/>
              <a:pathLst>
                <a:path extrusionOk="0" h="96" w="24">
                  <a:moveTo>
                    <a:pt x="0" y="0"/>
                  </a:moveTo>
                  <a:cubicBezTo>
                    <a:pt x="9" y="32"/>
                    <a:pt x="16" y="65"/>
                    <a:pt x="23" y="95"/>
                  </a:cubicBezTo>
                  <a:cubicBezTo>
                    <a:pt x="16" y="65"/>
                    <a:pt x="9" y="32"/>
                    <a:pt x="0"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4066915" y="1212990"/>
              <a:ext cx="32249" cy="42780"/>
            </a:xfrm>
            <a:custGeom>
              <a:rect b="b" l="l" r="r" t="t"/>
              <a:pathLst>
                <a:path extrusionOk="0" h="979" w="738">
                  <a:moveTo>
                    <a:pt x="728" y="0"/>
                  </a:moveTo>
                  <a:lnTo>
                    <a:pt x="1" y="420"/>
                  </a:lnTo>
                  <a:lnTo>
                    <a:pt x="8" y="979"/>
                  </a:lnTo>
                  <a:lnTo>
                    <a:pt x="737" y="557"/>
                  </a:lnTo>
                  <a:lnTo>
                    <a:pt x="7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3732638" y="1087887"/>
              <a:ext cx="334679" cy="184272"/>
            </a:xfrm>
            <a:custGeom>
              <a:rect b="b" l="l" r="r" t="t"/>
              <a:pathLst>
                <a:path extrusionOk="0" h="4217" w="7659">
                  <a:moveTo>
                    <a:pt x="4230" y="1"/>
                  </a:moveTo>
                  <a:lnTo>
                    <a:pt x="7651" y="3283"/>
                  </a:lnTo>
                  <a:lnTo>
                    <a:pt x="7658" y="3840"/>
                  </a:lnTo>
                  <a:lnTo>
                    <a:pt x="5560" y="3226"/>
                  </a:lnTo>
                  <a:cubicBezTo>
                    <a:pt x="4716" y="2979"/>
                    <a:pt x="3807" y="3088"/>
                    <a:pt x="3044" y="3528"/>
                  </a:cubicBezTo>
                  <a:lnTo>
                    <a:pt x="1850" y="4217"/>
                  </a:lnTo>
                  <a:lnTo>
                    <a:pt x="1" y="2442"/>
                  </a:lnTo>
                  <a:lnTo>
                    <a:pt x="42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3565979" y="1172309"/>
              <a:ext cx="65240" cy="124145"/>
            </a:xfrm>
            <a:custGeom>
              <a:rect b="b" l="l" r="r" t="t"/>
              <a:pathLst>
                <a:path extrusionOk="0" h="2841" w="1493">
                  <a:moveTo>
                    <a:pt x="1485" y="1"/>
                  </a:moveTo>
                  <a:lnTo>
                    <a:pt x="0" y="859"/>
                  </a:lnTo>
                  <a:lnTo>
                    <a:pt x="6" y="2654"/>
                  </a:lnTo>
                  <a:lnTo>
                    <a:pt x="1492" y="2840"/>
                  </a:lnTo>
                  <a:lnTo>
                    <a:pt x="14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3630825" y="1172309"/>
              <a:ext cx="70353" cy="164740"/>
            </a:xfrm>
            <a:custGeom>
              <a:rect b="b" l="l" r="r" t="t"/>
              <a:pathLst>
                <a:path extrusionOk="0" h="3770" w="1610">
                  <a:moveTo>
                    <a:pt x="1" y="1"/>
                  </a:moveTo>
                  <a:lnTo>
                    <a:pt x="8" y="2840"/>
                  </a:lnTo>
                  <a:lnTo>
                    <a:pt x="1610" y="3769"/>
                  </a:lnTo>
                  <a:lnTo>
                    <a:pt x="1600" y="93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3217063" y="1204513"/>
              <a:ext cx="349230" cy="142061"/>
            </a:xfrm>
            <a:custGeom>
              <a:rect b="b" l="l" r="r" t="t"/>
              <a:pathLst>
                <a:path extrusionOk="0" h="3251" w="7992">
                  <a:moveTo>
                    <a:pt x="6088" y="0"/>
                  </a:moveTo>
                  <a:cubicBezTo>
                    <a:pt x="3887" y="0"/>
                    <a:pt x="1685" y="485"/>
                    <a:pt x="0" y="1457"/>
                  </a:cubicBezTo>
                  <a:lnTo>
                    <a:pt x="8" y="3251"/>
                  </a:lnTo>
                  <a:cubicBezTo>
                    <a:pt x="1691" y="2279"/>
                    <a:pt x="3892" y="1794"/>
                    <a:pt x="6090" y="1794"/>
                  </a:cubicBezTo>
                  <a:cubicBezTo>
                    <a:pt x="6728" y="1794"/>
                    <a:pt x="7366" y="1835"/>
                    <a:pt x="7991" y="1917"/>
                  </a:cubicBezTo>
                  <a:lnTo>
                    <a:pt x="7985" y="122"/>
                  </a:lnTo>
                  <a:cubicBezTo>
                    <a:pt x="7361" y="41"/>
                    <a:pt x="6725" y="0"/>
                    <a:pt x="6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3850225" y="1338050"/>
              <a:ext cx="32249" cy="42824"/>
            </a:xfrm>
            <a:custGeom>
              <a:rect b="b" l="l" r="r" t="t"/>
              <a:pathLst>
                <a:path extrusionOk="0" h="980" w="738">
                  <a:moveTo>
                    <a:pt x="729" y="1"/>
                  </a:moveTo>
                  <a:lnTo>
                    <a:pt x="0" y="422"/>
                  </a:lnTo>
                  <a:lnTo>
                    <a:pt x="8" y="979"/>
                  </a:lnTo>
                  <a:lnTo>
                    <a:pt x="737" y="558"/>
                  </a:lnTo>
                  <a:lnTo>
                    <a:pt x="7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3700739" y="1212990"/>
              <a:ext cx="149839" cy="167886"/>
            </a:xfrm>
            <a:custGeom>
              <a:rect b="b" l="l" r="r" t="t"/>
              <a:pathLst>
                <a:path extrusionOk="0" h="3842" w="3429">
                  <a:moveTo>
                    <a:pt x="0" y="0"/>
                  </a:moveTo>
                  <a:lnTo>
                    <a:pt x="10" y="2838"/>
                  </a:lnTo>
                  <a:lnTo>
                    <a:pt x="3429" y="3841"/>
                  </a:lnTo>
                  <a:lnTo>
                    <a:pt x="3429" y="3841"/>
                  </a:lnTo>
                  <a:lnTo>
                    <a:pt x="3421" y="3284"/>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3159908" y="755051"/>
              <a:ext cx="472588" cy="273896"/>
            </a:xfrm>
            <a:custGeom>
              <a:rect b="b" l="l" r="r" t="t"/>
              <a:pathLst>
                <a:path extrusionOk="0" h="6268" w="10815">
                  <a:moveTo>
                    <a:pt x="3443" y="0"/>
                  </a:moveTo>
                  <a:lnTo>
                    <a:pt x="1" y="1986"/>
                  </a:lnTo>
                  <a:lnTo>
                    <a:pt x="1791" y="3724"/>
                  </a:lnTo>
                  <a:cubicBezTo>
                    <a:pt x="2820" y="4723"/>
                    <a:pt x="5011" y="6190"/>
                    <a:pt x="5126" y="6267"/>
                  </a:cubicBezTo>
                  <a:lnTo>
                    <a:pt x="10815" y="2982"/>
                  </a:lnTo>
                  <a:cubicBezTo>
                    <a:pt x="10681" y="2915"/>
                    <a:pt x="8158" y="1642"/>
                    <a:pt x="6437" y="1042"/>
                  </a:cubicBezTo>
                  <a:lnTo>
                    <a:pt x="3443" y="0"/>
                  </a:ln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3217063" y="789484"/>
              <a:ext cx="881728" cy="567062"/>
            </a:xfrm>
            <a:custGeom>
              <a:rect b="b" l="l" r="r" t="t"/>
              <a:pathLst>
                <a:path extrusionOk="0" h="12977" w="20178">
                  <a:moveTo>
                    <a:pt x="18976" y="0"/>
                  </a:moveTo>
                  <a:lnTo>
                    <a:pt x="18976" y="0"/>
                  </a:lnTo>
                  <a:cubicBezTo>
                    <a:pt x="18972" y="2"/>
                    <a:pt x="18969" y="4"/>
                    <a:pt x="18966" y="6"/>
                  </a:cubicBezTo>
                  <a:lnTo>
                    <a:pt x="18966" y="6"/>
                  </a:lnTo>
                  <a:cubicBezTo>
                    <a:pt x="18969" y="4"/>
                    <a:pt x="18972" y="2"/>
                    <a:pt x="18976" y="0"/>
                  </a:cubicBezTo>
                  <a:close/>
                  <a:moveTo>
                    <a:pt x="18966" y="6"/>
                  </a:moveTo>
                  <a:lnTo>
                    <a:pt x="18966" y="6"/>
                  </a:lnTo>
                  <a:cubicBezTo>
                    <a:pt x="17282" y="975"/>
                    <a:pt x="15083" y="1458"/>
                    <a:pt x="12886" y="1458"/>
                  </a:cubicBezTo>
                  <a:cubicBezTo>
                    <a:pt x="12250" y="1458"/>
                    <a:pt x="11614" y="1418"/>
                    <a:pt x="10991" y="1337"/>
                  </a:cubicBezTo>
                  <a:lnTo>
                    <a:pt x="9507" y="2194"/>
                  </a:lnTo>
                  <a:lnTo>
                    <a:pt x="3818" y="5479"/>
                  </a:lnTo>
                  <a:lnTo>
                    <a:pt x="2332" y="6336"/>
                  </a:lnTo>
                  <a:cubicBezTo>
                    <a:pt x="2369" y="6431"/>
                    <a:pt x="2400" y="6527"/>
                    <a:pt x="2426" y="6622"/>
                  </a:cubicBezTo>
                  <a:cubicBezTo>
                    <a:pt x="2435" y="6654"/>
                    <a:pt x="2442" y="6687"/>
                    <a:pt x="2449" y="6717"/>
                  </a:cubicBezTo>
                  <a:cubicBezTo>
                    <a:pt x="2465" y="6782"/>
                    <a:pt x="2480" y="6847"/>
                    <a:pt x="2491" y="6911"/>
                  </a:cubicBezTo>
                  <a:cubicBezTo>
                    <a:pt x="2497" y="6948"/>
                    <a:pt x="2503" y="6987"/>
                    <a:pt x="2508" y="7023"/>
                  </a:cubicBezTo>
                  <a:cubicBezTo>
                    <a:pt x="2515" y="7083"/>
                    <a:pt x="2523" y="7143"/>
                    <a:pt x="2526" y="7203"/>
                  </a:cubicBezTo>
                  <a:cubicBezTo>
                    <a:pt x="2529" y="7242"/>
                    <a:pt x="2532" y="7280"/>
                    <a:pt x="2534" y="7320"/>
                  </a:cubicBezTo>
                  <a:cubicBezTo>
                    <a:pt x="2546" y="7713"/>
                    <a:pt x="2483" y="8102"/>
                    <a:pt x="2338" y="8485"/>
                  </a:cubicBezTo>
                  <a:cubicBezTo>
                    <a:pt x="1999" y="9391"/>
                    <a:pt x="1219" y="10251"/>
                    <a:pt x="0" y="10955"/>
                  </a:cubicBezTo>
                  <a:cubicBezTo>
                    <a:pt x="1684" y="9984"/>
                    <a:pt x="3888" y="9498"/>
                    <a:pt x="6089" y="9498"/>
                  </a:cubicBezTo>
                  <a:cubicBezTo>
                    <a:pt x="6725" y="9498"/>
                    <a:pt x="7361" y="9539"/>
                    <a:pt x="7984" y="9620"/>
                  </a:cubicBezTo>
                  <a:lnTo>
                    <a:pt x="9470" y="8762"/>
                  </a:lnTo>
                  <a:lnTo>
                    <a:pt x="11069" y="9692"/>
                  </a:lnTo>
                  <a:lnTo>
                    <a:pt x="14490" y="12976"/>
                  </a:lnTo>
                  <a:lnTo>
                    <a:pt x="15219" y="12555"/>
                  </a:lnTo>
                  <a:lnTo>
                    <a:pt x="13649" y="11046"/>
                  </a:lnTo>
                  <a:lnTo>
                    <a:pt x="12901" y="10329"/>
                  </a:lnTo>
                  <a:cubicBezTo>
                    <a:pt x="12349" y="9798"/>
                    <a:pt x="12460" y="8889"/>
                    <a:pt x="13121" y="8506"/>
                  </a:cubicBezTo>
                  <a:lnTo>
                    <a:pt x="14576" y="7668"/>
                  </a:lnTo>
                  <a:cubicBezTo>
                    <a:pt x="14925" y="7467"/>
                    <a:pt x="15310" y="7368"/>
                    <a:pt x="15692" y="7368"/>
                  </a:cubicBezTo>
                  <a:cubicBezTo>
                    <a:pt x="16254" y="7368"/>
                    <a:pt x="16810" y="7580"/>
                    <a:pt x="17236" y="7989"/>
                  </a:cubicBezTo>
                  <a:lnTo>
                    <a:pt x="19450" y="10112"/>
                  </a:lnTo>
                  <a:lnTo>
                    <a:pt x="20177" y="9692"/>
                  </a:lnTo>
                  <a:lnTo>
                    <a:pt x="16756" y="6408"/>
                  </a:lnTo>
                  <a:lnTo>
                    <a:pt x="16648" y="6345"/>
                  </a:lnTo>
                  <a:lnTo>
                    <a:pt x="15156" y="5479"/>
                  </a:lnTo>
                  <a:lnTo>
                    <a:pt x="16642" y="4621"/>
                  </a:lnTo>
                  <a:cubicBezTo>
                    <a:pt x="16496" y="4236"/>
                    <a:pt x="16430" y="3842"/>
                    <a:pt x="16442" y="3452"/>
                  </a:cubicBezTo>
                  <a:cubicBezTo>
                    <a:pt x="16442" y="3421"/>
                    <a:pt x="16444" y="3390"/>
                    <a:pt x="16445" y="3359"/>
                  </a:cubicBezTo>
                  <a:cubicBezTo>
                    <a:pt x="16450" y="3283"/>
                    <a:pt x="16458" y="3207"/>
                    <a:pt x="16468" y="3132"/>
                  </a:cubicBezTo>
                  <a:cubicBezTo>
                    <a:pt x="16472" y="3115"/>
                    <a:pt x="16473" y="3096"/>
                    <a:pt x="16476" y="3080"/>
                  </a:cubicBezTo>
                  <a:cubicBezTo>
                    <a:pt x="16490" y="2986"/>
                    <a:pt x="16510" y="2893"/>
                    <a:pt x="16533" y="2801"/>
                  </a:cubicBezTo>
                  <a:cubicBezTo>
                    <a:pt x="16539" y="2775"/>
                    <a:pt x="16548" y="2752"/>
                    <a:pt x="16555" y="2727"/>
                  </a:cubicBezTo>
                  <a:cubicBezTo>
                    <a:pt x="16575" y="2660"/>
                    <a:pt x="16596" y="2590"/>
                    <a:pt x="16621" y="2523"/>
                  </a:cubicBezTo>
                  <a:cubicBezTo>
                    <a:pt x="16632" y="2492"/>
                    <a:pt x="16642" y="2461"/>
                    <a:pt x="16655" y="2430"/>
                  </a:cubicBezTo>
                  <a:cubicBezTo>
                    <a:pt x="16681" y="2364"/>
                    <a:pt x="16710" y="2300"/>
                    <a:pt x="16739" y="2234"/>
                  </a:cubicBezTo>
                  <a:cubicBezTo>
                    <a:pt x="16751" y="2206"/>
                    <a:pt x="16764" y="2178"/>
                    <a:pt x="16778" y="2152"/>
                  </a:cubicBezTo>
                  <a:cubicBezTo>
                    <a:pt x="16822" y="2063"/>
                    <a:pt x="16870" y="1972"/>
                    <a:pt x="16924" y="1883"/>
                  </a:cubicBezTo>
                  <a:cubicBezTo>
                    <a:pt x="16928" y="1875"/>
                    <a:pt x="16935" y="1867"/>
                    <a:pt x="16939" y="1860"/>
                  </a:cubicBezTo>
                  <a:cubicBezTo>
                    <a:pt x="16990" y="1778"/>
                    <a:pt x="17044" y="1698"/>
                    <a:pt x="17101" y="1618"/>
                  </a:cubicBezTo>
                  <a:cubicBezTo>
                    <a:pt x="17121" y="1591"/>
                    <a:pt x="17142" y="1563"/>
                    <a:pt x="17162" y="1537"/>
                  </a:cubicBezTo>
                  <a:cubicBezTo>
                    <a:pt x="17210" y="1474"/>
                    <a:pt x="17258" y="1414"/>
                    <a:pt x="17308" y="1354"/>
                  </a:cubicBezTo>
                  <a:cubicBezTo>
                    <a:pt x="17333" y="1324"/>
                    <a:pt x="17358" y="1297"/>
                    <a:pt x="17382" y="1268"/>
                  </a:cubicBezTo>
                  <a:cubicBezTo>
                    <a:pt x="17441" y="1201"/>
                    <a:pt x="17502" y="1134"/>
                    <a:pt x="17567" y="1069"/>
                  </a:cubicBezTo>
                  <a:cubicBezTo>
                    <a:pt x="17585" y="1051"/>
                    <a:pt x="17602" y="1032"/>
                    <a:pt x="17621" y="1014"/>
                  </a:cubicBezTo>
                  <a:cubicBezTo>
                    <a:pt x="17704" y="931"/>
                    <a:pt x="17793" y="849"/>
                    <a:pt x="17885" y="769"/>
                  </a:cubicBezTo>
                  <a:cubicBezTo>
                    <a:pt x="17910" y="749"/>
                    <a:pt x="17934" y="729"/>
                    <a:pt x="17957" y="709"/>
                  </a:cubicBezTo>
                  <a:cubicBezTo>
                    <a:pt x="18030" y="649"/>
                    <a:pt x="18104" y="588"/>
                    <a:pt x="18182" y="529"/>
                  </a:cubicBezTo>
                  <a:cubicBezTo>
                    <a:pt x="18216" y="502"/>
                    <a:pt x="18250" y="477"/>
                    <a:pt x="18287" y="451"/>
                  </a:cubicBezTo>
                  <a:cubicBezTo>
                    <a:pt x="18360" y="397"/>
                    <a:pt x="18437" y="342"/>
                    <a:pt x="18517" y="289"/>
                  </a:cubicBezTo>
                  <a:cubicBezTo>
                    <a:pt x="18551" y="266"/>
                    <a:pt x="18585" y="242"/>
                    <a:pt x="18620" y="220"/>
                  </a:cubicBezTo>
                  <a:cubicBezTo>
                    <a:pt x="18731" y="147"/>
                    <a:pt x="18846" y="75"/>
                    <a:pt x="18966" y="6"/>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3879370" y="991362"/>
              <a:ext cx="65197" cy="75422"/>
            </a:xfrm>
            <a:custGeom>
              <a:rect b="b" l="l" r="r" t="t"/>
              <a:pathLst>
                <a:path extrusionOk="0" h="1726" w="1492">
                  <a:moveTo>
                    <a:pt x="1485" y="1"/>
                  </a:moveTo>
                  <a:lnTo>
                    <a:pt x="1" y="859"/>
                  </a:lnTo>
                  <a:lnTo>
                    <a:pt x="1491" y="1725"/>
                  </a:lnTo>
                  <a:lnTo>
                    <a:pt x="1488" y="696"/>
                  </a:lnTo>
                  <a:lnTo>
                    <a:pt x="14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3381012" y="1028897"/>
              <a:ext cx="249862" cy="145687"/>
            </a:xfrm>
            <a:custGeom>
              <a:rect b="b" l="l" r="r" t="t"/>
              <a:pathLst>
                <a:path extrusionOk="0" h="3334" w="5718">
                  <a:moveTo>
                    <a:pt x="66" y="0"/>
                  </a:moveTo>
                  <a:lnTo>
                    <a:pt x="0" y="40"/>
                  </a:lnTo>
                  <a:lnTo>
                    <a:pt x="5662" y="3333"/>
                  </a:lnTo>
                  <a:lnTo>
                    <a:pt x="5718" y="3283"/>
                  </a:lnTo>
                  <a:lnTo>
                    <a:pt x="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3632442" y="883563"/>
              <a:ext cx="250780" cy="145556"/>
            </a:xfrm>
            <a:custGeom>
              <a:rect b="b" l="l" r="r" t="t"/>
              <a:pathLst>
                <a:path extrusionOk="0" h="3331" w="5739">
                  <a:moveTo>
                    <a:pt x="70" y="1"/>
                  </a:moveTo>
                  <a:lnTo>
                    <a:pt x="1" y="41"/>
                  </a:lnTo>
                  <a:lnTo>
                    <a:pt x="5658" y="3331"/>
                  </a:lnTo>
                  <a:lnTo>
                    <a:pt x="5738" y="3295"/>
                  </a:ln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p:nvPr/>
          </p:nvSpPr>
          <p:spPr>
            <a:xfrm>
              <a:off x="2569788" y="1131977"/>
              <a:ext cx="334723" cy="15600"/>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2898254" y="1132370"/>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2577391" y="884568"/>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2540729" y="884743"/>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2925083" y="935605"/>
              <a:ext cx="15556" cy="166269"/>
            </a:xfrm>
            <a:custGeom>
              <a:rect b="b" l="l" r="r" t="t"/>
              <a:pathLst>
                <a:path extrusionOk="0" h="3805" w="356">
                  <a:moveTo>
                    <a:pt x="0" y="3802"/>
                  </a:moveTo>
                  <a:cubicBezTo>
                    <a:pt x="0" y="3802"/>
                    <a:pt x="0" y="3802"/>
                    <a:pt x="0" y="3803"/>
                  </a:cubicBezTo>
                  <a:lnTo>
                    <a:pt x="0" y="3802"/>
                  </a:lnTo>
                  <a:close/>
                  <a:moveTo>
                    <a:pt x="183" y="0"/>
                  </a:moveTo>
                  <a:cubicBezTo>
                    <a:pt x="88" y="0"/>
                    <a:pt x="10" y="62"/>
                    <a:pt x="10" y="140"/>
                  </a:cubicBezTo>
                  <a:lnTo>
                    <a:pt x="0" y="3802"/>
                  </a:lnTo>
                  <a:lnTo>
                    <a:pt x="0" y="3802"/>
                  </a:lnTo>
                  <a:cubicBezTo>
                    <a:pt x="1" y="3725"/>
                    <a:pt x="78" y="3663"/>
                    <a:pt x="174" y="3663"/>
                  </a:cubicBezTo>
                  <a:cubicBezTo>
                    <a:pt x="270" y="3663"/>
                    <a:pt x="347" y="3727"/>
                    <a:pt x="347" y="3804"/>
                  </a:cubicBezTo>
                  <a:lnTo>
                    <a:pt x="356" y="140"/>
                  </a:lnTo>
                  <a:cubicBezTo>
                    <a:pt x="356" y="65"/>
                    <a:pt x="279"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2925083" y="1095622"/>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2886412" y="1091907"/>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2889383" y="1068617"/>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7"/>
            <p:cNvSpPr/>
            <p:nvPr/>
          </p:nvSpPr>
          <p:spPr>
            <a:xfrm>
              <a:off x="2885844" y="1065165"/>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3092834" y="883213"/>
              <a:ext cx="82195" cy="62924"/>
            </a:xfrm>
            <a:custGeom>
              <a:rect b="b" l="l" r="r" t="t"/>
              <a:pathLst>
                <a:path extrusionOk="0" h="1440" w="1881">
                  <a:moveTo>
                    <a:pt x="1880" y="1"/>
                  </a:moveTo>
                  <a:lnTo>
                    <a:pt x="1" y="1313"/>
                  </a:lnTo>
                  <a:lnTo>
                    <a:pt x="1" y="1439"/>
                  </a:lnTo>
                  <a:lnTo>
                    <a:pt x="1880" y="127"/>
                  </a:lnTo>
                  <a:lnTo>
                    <a:pt x="18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7"/>
            <p:cNvSpPr/>
            <p:nvPr/>
          </p:nvSpPr>
          <p:spPr>
            <a:xfrm>
              <a:off x="2951476" y="940499"/>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2940465" y="879717"/>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2912979" y="1003946"/>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7"/>
            <p:cNvSpPr/>
            <p:nvPr/>
          </p:nvSpPr>
          <p:spPr>
            <a:xfrm>
              <a:off x="2913111" y="991711"/>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7"/>
            <p:cNvSpPr/>
            <p:nvPr/>
          </p:nvSpPr>
          <p:spPr>
            <a:xfrm>
              <a:off x="2915470" y="993721"/>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2908391" y="1032043"/>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7"/>
            <p:cNvSpPr/>
            <p:nvPr/>
          </p:nvSpPr>
          <p:spPr>
            <a:xfrm>
              <a:off x="2877629" y="1072725"/>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7"/>
            <p:cNvSpPr/>
            <p:nvPr/>
          </p:nvSpPr>
          <p:spPr>
            <a:xfrm>
              <a:off x="2713898" y="1091514"/>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2692181" y="1148975"/>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7"/>
            <p:cNvSpPr/>
            <p:nvPr/>
          </p:nvSpPr>
          <p:spPr>
            <a:xfrm>
              <a:off x="2692269" y="1011856"/>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7"/>
            <p:cNvSpPr/>
            <p:nvPr/>
          </p:nvSpPr>
          <p:spPr>
            <a:xfrm>
              <a:off x="2925083" y="1161647"/>
              <a:ext cx="15556" cy="166269"/>
            </a:xfrm>
            <a:custGeom>
              <a:rect b="b" l="l" r="r" t="t"/>
              <a:pathLst>
                <a:path extrusionOk="0" h="3805" w="356">
                  <a:moveTo>
                    <a:pt x="0" y="3802"/>
                  </a:moveTo>
                  <a:cubicBezTo>
                    <a:pt x="0" y="3802"/>
                    <a:pt x="0" y="3802"/>
                    <a:pt x="0" y="3803"/>
                  </a:cubicBezTo>
                  <a:lnTo>
                    <a:pt x="0" y="3802"/>
                  </a:lnTo>
                  <a:close/>
                  <a:moveTo>
                    <a:pt x="180" y="0"/>
                  </a:moveTo>
                  <a:cubicBezTo>
                    <a:pt x="86" y="0"/>
                    <a:pt x="10" y="63"/>
                    <a:pt x="10" y="140"/>
                  </a:cubicBezTo>
                  <a:lnTo>
                    <a:pt x="0" y="3802"/>
                  </a:lnTo>
                  <a:lnTo>
                    <a:pt x="0" y="3802"/>
                  </a:lnTo>
                  <a:cubicBezTo>
                    <a:pt x="1" y="3725"/>
                    <a:pt x="78" y="3663"/>
                    <a:pt x="174" y="3663"/>
                  </a:cubicBezTo>
                  <a:cubicBezTo>
                    <a:pt x="270" y="3663"/>
                    <a:pt x="347" y="3726"/>
                    <a:pt x="347" y="3804"/>
                  </a:cubicBezTo>
                  <a:lnTo>
                    <a:pt x="356" y="142"/>
                  </a:lnTo>
                  <a:cubicBezTo>
                    <a:pt x="356" y="63"/>
                    <a:pt x="279" y="0"/>
                    <a:pt x="183" y="0"/>
                  </a:cubicBezTo>
                  <a:cubicBezTo>
                    <a:pt x="182" y="0"/>
                    <a:pt x="181"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2925083" y="1321663"/>
              <a:ext cx="15163" cy="12410"/>
            </a:xfrm>
            <a:custGeom>
              <a:rect b="b" l="l" r="r" t="t"/>
              <a:pathLst>
                <a:path extrusionOk="0" h="284" w="347">
                  <a:moveTo>
                    <a:pt x="174" y="1"/>
                  </a:moveTo>
                  <a:cubicBezTo>
                    <a:pt x="79" y="1"/>
                    <a:pt x="0" y="64"/>
                    <a:pt x="0" y="141"/>
                  </a:cubicBezTo>
                  <a:cubicBezTo>
                    <a:pt x="0" y="219"/>
                    <a:pt x="76" y="284"/>
                    <a:pt x="173" y="284"/>
                  </a:cubicBezTo>
                  <a:cubicBezTo>
                    <a:pt x="270" y="284"/>
                    <a:pt x="345" y="221"/>
                    <a:pt x="345" y="142"/>
                  </a:cubicBezTo>
                  <a:cubicBezTo>
                    <a:pt x="347" y="64"/>
                    <a:pt x="270"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7"/>
            <p:cNvSpPr/>
            <p:nvPr/>
          </p:nvSpPr>
          <p:spPr>
            <a:xfrm>
              <a:off x="3808058" y="1132807"/>
              <a:ext cx="157093" cy="284558"/>
            </a:xfrm>
            <a:custGeom>
              <a:rect b="b" l="l" r="r" t="t"/>
              <a:pathLst>
                <a:path extrusionOk="0" h="6512" w="3595">
                  <a:moveTo>
                    <a:pt x="1" y="0"/>
                  </a:moveTo>
                  <a:lnTo>
                    <a:pt x="12" y="4138"/>
                  </a:lnTo>
                  <a:cubicBezTo>
                    <a:pt x="13" y="4333"/>
                    <a:pt x="81" y="4469"/>
                    <a:pt x="192" y="4535"/>
                  </a:cubicBezTo>
                  <a:lnTo>
                    <a:pt x="3594" y="6511"/>
                  </a:lnTo>
                  <a:cubicBezTo>
                    <a:pt x="3579" y="6502"/>
                    <a:pt x="3566" y="6490"/>
                    <a:pt x="3554" y="6478"/>
                  </a:cubicBezTo>
                  <a:cubicBezTo>
                    <a:pt x="3542" y="6468"/>
                    <a:pt x="3530" y="6461"/>
                    <a:pt x="3519" y="6451"/>
                  </a:cubicBezTo>
                  <a:cubicBezTo>
                    <a:pt x="3506" y="6435"/>
                    <a:pt x="3497" y="6416"/>
                    <a:pt x="3486" y="6398"/>
                  </a:cubicBezTo>
                  <a:cubicBezTo>
                    <a:pt x="3479" y="6385"/>
                    <a:pt x="3470" y="6375"/>
                    <a:pt x="3462" y="6362"/>
                  </a:cubicBezTo>
                  <a:cubicBezTo>
                    <a:pt x="3453" y="6339"/>
                    <a:pt x="3446" y="6315"/>
                    <a:pt x="3440" y="6290"/>
                  </a:cubicBezTo>
                  <a:cubicBezTo>
                    <a:pt x="3436" y="6276"/>
                    <a:pt x="3430" y="6264"/>
                    <a:pt x="3426" y="6250"/>
                  </a:cubicBezTo>
                  <a:cubicBezTo>
                    <a:pt x="3419" y="6208"/>
                    <a:pt x="3414" y="6164"/>
                    <a:pt x="3414" y="6113"/>
                  </a:cubicBezTo>
                  <a:lnTo>
                    <a:pt x="3402" y="1977"/>
                  </a:lnTo>
                  <a:lnTo>
                    <a:pt x="1"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7"/>
            <p:cNvSpPr/>
            <p:nvPr/>
          </p:nvSpPr>
          <p:spPr>
            <a:xfrm>
              <a:off x="3808014" y="1058480"/>
              <a:ext cx="236447" cy="160719"/>
            </a:xfrm>
            <a:custGeom>
              <a:rect b="b" l="l" r="r" t="t"/>
              <a:pathLst>
                <a:path extrusionOk="0" h="3678" w="5411">
                  <a:moveTo>
                    <a:pt x="1847" y="0"/>
                  </a:moveTo>
                  <a:cubicBezTo>
                    <a:pt x="1763" y="0"/>
                    <a:pt x="1668" y="27"/>
                    <a:pt x="1569" y="85"/>
                  </a:cubicBezTo>
                  <a:lnTo>
                    <a:pt x="617" y="634"/>
                  </a:lnTo>
                  <a:lnTo>
                    <a:pt x="617" y="635"/>
                  </a:lnTo>
                  <a:cubicBezTo>
                    <a:pt x="276" y="832"/>
                    <a:pt x="0" y="1307"/>
                    <a:pt x="2" y="1701"/>
                  </a:cubicBezTo>
                  <a:lnTo>
                    <a:pt x="3403" y="3678"/>
                  </a:lnTo>
                  <a:cubicBezTo>
                    <a:pt x="3401" y="3286"/>
                    <a:pt x="3677" y="2809"/>
                    <a:pt x="4018" y="2612"/>
                  </a:cubicBezTo>
                  <a:lnTo>
                    <a:pt x="4970" y="2061"/>
                  </a:lnTo>
                  <a:cubicBezTo>
                    <a:pt x="5013" y="2037"/>
                    <a:pt x="5055" y="2018"/>
                    <a:pt x="5096" y="2004"/>
                  </a:cubicBezTo>
                  <a:cubicBezTo>
                    <a:pt x="5109" y="2000"/>
                    <a:pt x="5121" y="2000"/>
                    <a:pt x="5133" y="1995"/>
                  </a:cubicBezTo>
                  <a:cubicBezTo>
                    <a:pt x="5159" y="1989"/>
                    <a:pt x="5187" y="1981"/>
                    <a:pt x="5212" y="1978"/>
                  </a:cubicBezTo>
                  <a:cubicBezTo>
                    <a:pt x="5227" y="1978"/>
                    <a:pt x="5241" y="1980"/>
                    <a:pt x="5255" y="1980"/>
                  </a:cubicBezTo>
                  <a:cubicBezTo>
                    <a:pt x="5276" y="1981"/>
                    <a:pt x="5298" y="1980"/>
                    <a:pt x="5316" y="1983"/>
                  </a:cubicBezTo>
                  <a:cubicBezTo>
                    <a:pt x="5332" y="1987"/>
                    <a:pt x="5344" y="1993"/>
                    <a:pt x="5356" y="2000"/>
                  </a:cubicBezTo>
                  <a:cubicBezTo>
                    <a:pt x="5375" y="2004"/>
                    <a:pt x="5393" y="2009"/>
                    <a:pt x="5410" y="2018"/>
                  </a:cubicBezTo>
                  <a:lnTo>
                    <a:pt x="2009" y="41"/>
                  </a:lnTo>
                  <a:cubicBezTo>
                    <a:pt x="1962" y="14"/>
                    <a:pt x="1907" y="0"/>
                    <a:pt x="184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7"/>
            <p:cNvSpPr/>
            <p:nvPr/>
          </p:nvSpPr>
          <p:spPr>
            <a:xfrm>
              <a:off x="3956626" y="1144868"/>
              <a:ext cx="96309" cy="274202"/>
            </a:xfrm>
            <a:custGeom>
              <a:rect b="b" l="l" r="r" t="t"/>
              <a:pathLst>
                <a:path extrusionOk="0" h="6275" w="2204">
                  <a:moveTo>
                    <a:pt x="1820" y="1"/>
                  </a:moveTo>
                  <a:cubicBezTo>
                    <a:pt x="1817" y="1"/>
                    <a:pt x="1814" y="1"/>
                    <a:pt x="1811" y="1"/>
                  </a:cubicBezTo>
                  <a:cubicBezTo>
                    <a:pt x="1786" y="4"/>
                    <a:pt x="1758" y="10"/>
                    <a:pt x="1732" y="18"/>
                  </a:cubicBezTo>
                  <a:cubicBezTo>
                    <a:pt x="1720" y="21"/>
                    <a:pt x="1708" y="23"/>
                    <a:pt x="1695" y="26"/>
                  </a:cubicBezTo>
                  <a:cubicBezTo>
                    <a:pt x="1654" y="40"/>
                    <a:pt x="1614" y="60"/>
                    <a:pt x="1571" y="84"/>
                  </a:cubicBezTo>
                  <a:lnTo>
                    <a:pt x="617" y="633"/>
                  </a:lnTo>
                  <a:cubicBezTo>
                    <a:pt x="276" y="830"/>
                    <a:pt x="0" y="1307"/>
                    <a:pt x="2" y="1701"/>
                  </a:cubicBezTo>
                  <a:lnTo>
                    <a:pt x="14" y="5837"/>
                  </a:lnTo>
                  <a:cubicBezTo>
                    <a:pt x="14" y="5888"/>
                    <a:pt x="19" y="5932"/>
                    <a:pt x="26" y="5972"/>
                  </a:cubicBezTo>
                  <a:cubicBezTo>
                    <a:pt x="30" y="5988"/>
                    <a:pt x="36" y="5999"/>
                    <a:pt x="40" y="6014"/>
                  </a:cubicBezTo>
                  <a:cubicBezTo>
                    <a:pt x="46" y="6039"/>
                    <a:pt x="53" y="6063"/>
                    <a:pt x="62" y="6086"/>
                  </a:cubicBezTo>
                  <a:cubicBezTo>
                    <a:pt x="70" y="6099"/>
                    <a:pt x="79" y="6109"/>
                    <a:pt x="86" y="6122"/>
                  </a:cubicBezTo>
                  <a:cubicBezTo>
                    <a:pt x="97" y="6139"/>
                    <a:pt x="106" y="6159"/>
                    <a:pt x="119" y="6174"/>
                  </a:cubicBezTo>
                  <a:cubicBezTo>
                    <a:pt x="130" y="6185"/>
                    <a:pt x="142" y="6192"/>
                    <a:pt x="154" y="6200"/>
                  </a:cubicBezTo>
                  <a:cubicBezTo>
                    <a:pt x="211" y="6248"/>
                    <a:pt x="282" y="6275"/>
                    <a:pt x="364" y="6275"/>
                  </a:cubicBezTo>
                  <a:cubicBezTo>
                    <a:pt x="445" y="6275"/>
                    <a:pt x="536" y="6248"/>
                    <a:pt x="634" y="6192"/>
                  </a:cubicBezTo>
                  <a:lnTo>
                    <a:pt x="1586" y="5642"/>
                  </a:lnTo>
                  <a:cubicBezTo>
                    <a:pt x="1926" y="5443"/>
                    <a:pt x="2203" y="4966"/>
                    <a:pt x="2201" y="4574"/>
                  </a:cubicBezTo>
                  <a:lnTo>
                    <a:pt x="2189" y="438"/>
                  </a:lnTo>
                  <a:cubicBezTo>
                    <a:pt x="2189" y="241"/>
                    <a:pt x="2120" y="104"/>
                    <a:pt x="2009" y="40"/>
                  </a:cubicBezTo>
                  <a:cubicBezTo>
                    <a:pt x="1992" y="30"/>
                    <a:pt x="1974" y="27"/>
                    <a:pt x="1957" y="21"/>
                  </a:cubicBezTo>
                  <a:cubicBezTo>
                    <a:pt x="1943" y="16"/>
                    <a:pt x="1931" y="10"/>
                    <a:pt x="1915" y="6"/>
                  </a:cubicBezTo>
                  <a:cubicBezTo>
                    <a:pt x="1897" y="3"/>
                    <a:pt x="1875" y="4"/>
                    <a:pt x="1854" y="3"/>
                  </a:cubicBezTo>
                  <a:cubicBezTo>
                    <a:pt x="1843" y="3"/>
                    <a:pt x="1832" y="1"/>
                    <a:pt x="1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7"/>
            <p:cNvSpPr/>
            <p:nvPr/>
          </p:nvSpPr>
          <p:spPr>
            <a:xfrm>
              <a:off x="4005959" y="1174537"/>
              <a:ext cx="30282" cy="8390"/>
            </a:xfrm>
            <a:custGeom>
              <a:rect b="b" l="l" r="r" t="t"/>
              <a:pathLst>
                <a:path extrusionOk="0" h="192" w="693">
                  <a:moveTo>
                    <a:pt x="682" y="133"/>
                  </a:moveTo>
                  <a:lnTo>
                    <a:pt x="693" y="139"/>
                  </a:lnTo>
                  <a:cubicBezTo>
                    <a:pt x="693" y="137"/>
                    <a:pt x="691" y="137"/>
                    <a:pt x="691" y="137"/>
                  </a:cubicBezTo>
                  <a:cubicBezTo>
                    <a:pt x="688" y="136"/>
                    <a:pt x="685" y="134"/>
                    <a:pt x="682" y="133"/>
                  </a:cubicBezTo>
                  <a:close/>
                  <a:moveTo>
                    <a:pt x="343" y="0"/>
                  </a:moveTo>
                  <a:cubicBezTo>
                    <a:pt x="240" y="0"/>
                    <a:pt x="124" y="34"/>
                    <a:pt x="0" y="105"/>
                  </a:cubicBezTo>
                  <a:lnTo>
                    <a:pt x="151" y="191"/>
                  </a:lnTo>
                  <a:cubicBezTo>
                    <a:pt x="203" y="162"/>
                    <a:pt x="256" y="137"/>
                    <a:pt x="305" y="122"/>
                  </a:cubicBezTo>
                  <a:cubicBezTo>
                    <a:pt x="322" y="116"/>
                    <a:pt x="336" y="114"/>
                    <a:pt x="353" y="111"/>
                  </a:cubicBezTo>
                  <a:cubicBezTo>
                    <a:pt x="385" y="102"/>
                    <a:pt x="419" y="93"/>
                    <a:pt x="448" y="90"/>
                  </a:cubicBezTo>
                  <a:cubicBezTo>
                    <a:pt x="452" y="89"/>
                    <a:pt x="456" y="89"/>
                    <a:pt x="459" y="89"/>
                  </a:cubicBezTo>
                  <a:cubicBezTo>
                    <a:pt x="474" y="89"/>
                    <a:pt x="487" y="91"/>
                    <a:pt x="500" y="91"/>
                  </a:cubicBezTo>
                  <a:cubicBezTo>
                    <a:pt x="526" y="93"/>
                    <a:pt x="554" y="91"/>
                    <a:pt x="579" y="96"/>
                  </a:cubicBezTo>
                  <a:cubicBezTo>
                    <a:pt x="596" y="100"/>
                    <a:pt x="609" y="108"/>
                    <a:pt x="626" y="114"/>
                  </a:cubicBezTo>
                  <a:cubicBezTo>
                    <a:pt x="646" y="121"/>
                    <a:pt x="665" y="125"/>
                    <a:pt x="682" y="133"/>
                  </a:cubicBezTo>
                  <a:lnTo>
                    <a:pt x="682" y="133"/>
                  </a:lnTo>
                  <a:lnTo>
                    <a:pt x="543" y="51"/>
                  </a:lnTo>
                  <a:cubicBezTo>
                    <a:pt x="485" y="18"/>
                    <a:pt x="418" y="0"/>
                    <a:pt x="343" y="0"/>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3972837" y="1179126"/>
              <a:ext cx="39765" cy="82632"/>
            </a:xfrm>
            <a:custGeom>
              <a:rect b="b" l="l" r="r" t="t"/>
              <a:pathLst>
                <a:path extrusionOk="0" h="1891" w="910">
                  <a:moveTo>
                    <a:pt x="758" y="0"/>
                  </a:moveTo>
                  <a:cubicBezTo>
                    <a:pt x="338" y="242"/>
                    <a:pt x="0" y="832"/>
                    <a:pt x="2" y="1314"/>
                  </a:cubicBezTo>
                  <a:cubicBezTo>
                    <a:pt x="2" y="1555"/>
                    <a:pt x="86" y="1723"/>
                    <a:pt x="223" y="1803"/>
                  </a:cubicBezTo>
                  <a:lnTo>
                    <a:pt x="372" y="1890"/>
                  </a:lnTo>
                  <a:cubicBezTo>
                    <a:pt x="354" y="1878"/>
                    <a:pt x="338" y="1863"/>
                    <a:pt x="321" y="1847"/>
                  </a:cubicBezTo>
                  <a:cubicBezTo>
                    <a:pt x="308" y="1837"/>
                    <a:pt x="294" y="1827"/>
                    <a:pt x="282" y="1815"/>
                  </a:cubicBezTo>
                  <a:cubicBezTo>
                    <a:pt x="265" y="1797"/>
                    <a:pt x="254" y="1774"/>
                    <a:pt x="240" y="1752"/>
                  </a:cubicBezTo>
                  <a:cubicBezTo>
                    <a:pt x="231" y="1737"/>
                    <a:pt x="218" y="1723"/>
                    <a:pt x="211" y="1706"/>
                  </a:cubicBezTo>
                  <a:cubicBezTo>
                    <a:pt x="198" y="1680"/>
                    <a:pt x="191" y="1646"/>
                    <a:pt x="182" y="1614"/>
                  </a:cubicBezTo>
                  <a:cubicBezTo>
                    <a:pt x="177" y="1598"/>
                    <a:pt x="171" y="1586"/>
                    <a:pt x="166" y="1569"/>
                  </a:cubicBezTo>
                  <a:cubicBezTo>
                    <a:pt x="155" y="1518"/>
                    <a:pt x="151" y="1461"/>
                    <a:pt x="151" y="1401"/>
                  </a:cubicBezTo>
                  <a:cubicBezTo>
                    <a:pt x="149" y="918"/>
                    <a:pt x="489" y="331"/>
                    <a:pt x="909" y="86"/>
                  </a:cubicBezTo>
                  <a:lnTo>
                    <a:pt x="7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7"/>
            <p:cNvSpPr/>
            <p:nvPr/>
          </p:nvSpPr>
          <p:spPr>
            <a:xfrm>
              <a:off x="3990490" y="1189525"/>
              <a:ext cx="44484" cy="63230"/>
            </a:xfrm>
            <a:custGeom>
              <a:rect b="b" l="l" r="r" t="t"/>
              <a:pathLst>
                <a:path extrusionOk="0" h="1447" w="1018">
                  <a:moveTo>
                    <a:pt x="817" y="0"/>
                  </a:moveTo>
                  <a:cubicBezTo>
                    <a:pt x="807" y="2"/>
                    <a:pt x="797" y="7"/>
                    <a:pt x="787" y="8"/>
                  </a:cubicBezTo>
                  <a:lnTo>
                    <a:pt x="771" y="13"/>
                  </a:lnTo>
                  <a:cubicBezTo>
                    <a:pt x="759" y="16"/>
                    <a:pt x="748" y="17"/>
                    <a:pt x="733" y="22"/>
                  </a:cubicBezTo>
                  <a:cubicBezTo>
                    <a:pt x="700" y="33"/>
                    <a:pt x="667" y="50"/>
                    <a:pt x="633" y="68"/>
                  </a:cubicBezTo>
                  <a:cubicBezTo>
                    <a:pt x="290" y="267"/>
                    <a:pt x="1" y="768"/>
                    <a:pt x="1" y="1162"/>
                  </a:cubicBezTo>
                  <a:cubicBezTo>
                    <a:pt x="1" y="1202"/>
                    <a:pt x="4" y="1237"/>
                    <a:pt x="10" y="1271"/>
                  </a:cubicBezTo>
                  <a:cubicBezTo>
                    <a:pt x="14" y="1283"/>
                    <a:pt x="17" y="1294"/>
                    <a:pt x="22" y="1308"/>
                  </a:cubicBezTo>
                  <a:lnTo>
                    <a:pt x="27" y="1323"/>
                  </a:lnTo>
                  <a:cubicBezTo>
                    <a:pt x="28" y="1334"/>
                    <a:pt x="31" y="1343"/>
                    <a:pt x="34" y="1353"/>
                  </a:cubicBezTo>
                  <a:cubicBezTo>
                    <a:pt x="41" y="1362"/>
                    <a:pt x="47" y="1371"/>
                    <a:pt x="53" y="1380"/>
                  </a:cubicBezTo>
                  <a:lnTo>
                    <a:pt x="65" y="1402"/>
                  </a:lnTo>
                  <a:lnTo>
                    <a:pt x="65" y="1403"/>
                  </a:lnTo>
                  <a:cubicBezTo>
                    <a:pt x="71" y="1408"/>
                    <a:pt x="77" y="1413"/>
                    <a:pt x="82" y="1416"/>
                  </a:cubicBezTo>
                  <a:cubicBezTo>
                    <a:pt x="97" y="1429"/>
                    <a:pt x="124" y="1446"/>
                    <a:pt x="174" y="1446"/>
                  </a:cubicBezTo>
                  <a:cubicBezTo>
                    <a:pt x="216" y="1446"/>
                    <a:pt x="285" y="1434"/>
                    <a:pt x="384" y="1379"/>
                  </a:cubicBezTo>
                  <a:cubicBezTo>
                    <a:pt x="728" y="1180"/>
                    <a:pt x="1017" y="679"/>
                    <a:pt x="1016" y="283"/>
                  </a:cubicBezTo>
                  <a:cubicBezTo>
                    <a:pt x="1016" y="154"/>
                    <a:pt x="982" y="56"/>
                    <a:pt x="925" y="17"/>
                  </a:cubicBezTo>
                  <a:lnTo>
                    <a:pt x="925" y="19"/>
                  </a:lnTo>
                  <a:cubicBezTo>
                    <a:pt x="923" y="19"/>
                    <a:pt x="923" y="19"/>
                    <a:pt x="922" y="17"/>
                  </a:cubicBezTo>
                  <a:lnTo>
                    <a:pt x="897" y="11"/>
                  </a:lnTo>
                  <a:cubicBezTo>
                    <a:pt x="891" y="8"/>
                    <a:pt x="885" y="7"/>
                    <a:pt x="877" y="2"/>
                  </a:cubicBezTo>
                  <a:lnTo>
                    <a:pt x="850" y="2"/>
                  </a:lnTo>
                  <a:cubicBezTo>
                    <a:pt x="839" y="2"/>
                    <a:pt x="830" y="2"/>
                    <a:pt x="8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7"/>
            <p:cNvSpPr/>
            <p:nvPr/>
          </p:nvSpPr>
          <p:spPr>
            <a:xfrm>
              <a:off x="3979348" y="1178426"/>
              <a:ext cx="66726" cy="85472"/>
            </a:xfrm>
            <a:custGeom>
              <a:rect b="b" l="l" r="r" t="t"/>
              <a:pathLst>
                <a:path extrusionOk="0" h="1956" w="1527">
                  <a:moveTo>
                    <a:pt x="1072" y="254"/>
                  </a:moveTo>
                  <a:cubicBezTo>
                    <a:pt x="1085" y="256"/>
                    <a:pt x="1094" y="256"/>
                    <a:pt x="1105" y="256"/>
                  </a:cubicBezTo>
                  <a:lnTo>
                    <a:pt x="1132" y="256"/>
                  </a:lnTo>
                  <a:cubicBezTo>
                    <a:pt x="1140" y="261"/>
                    <a:pt x="1146" y="262"/>
                    <a:pt x="1152" y="265"/>
                  </a:cubicBezTo>
                  <a:lnTo>
                    <a:pt x="1177" y="271"/>
                  </a:lnTo>
                  <a:cubicBezTo>
                    <a:pt x="1178" y="273"/>
                    <a:pt x="1180" y="273"/>
                    <a:pt x="1180" y="273"/>
                  </a:cubicBezTo>
                  <a:lnTo>
                    <a:pt x="1180" y="271"/>
                  </a:lnTo>
                  <a:cubicBezTo>
                    <a:pt x="1237" y="310"/>
                    <a:pt x="1271" y="408"/>
                    <a:pt x="1271" y="537"/>
                  </a:cubicBezTo>
                  <a:cubicBezTo>
                    <a:pt x="1272" y="933"/>
                    <a:pt x="983" y="1434"/>
                    <a:pt x="639" y="1633"/>
                  </a:cubicBezTo>
                  <a:cubicBezTo>
                    <a:pt x="542" y="1690"/>
                    <a:pt x="471" y="1700"/>
                    <a:pt x="431" y="1700"/>
                  </a:cubicBezTo>
                  <a:cubicBezTo>
                    <a:pt x="379" y="1700"/>
                    <a:pt x="352" y="1683"/>
                    <a:pt x="337" y="1670"/>
                  </a:cubicBezTo>
                  <a:cubicBezTo>
                    <a:pt x="332" y="1667"/>
                    <a:pt x="326" y="1662"/>
                    <a:pt x="320" y="1657"/>
                  </a:cubicBezTo>
                  <a:lnTo>
                    <a:pt x="320" y="1656"/>
                  </a:lnTo>
                  <a:lnTo>
                    <a:pt x="308" y="1634"/>
                  </a:lnTo>
                  <a:cubicBezTo>
                    <a:pt x="302" y="1625"/>
                    <a:pt x="296" y="1617"/>
                    <a:pt x="291" y="1607"/>
                  </a:cubicBezTo>
                  <a:cubicBezTo>
                    <a:pt x="286" y="1597"/>
                    <a:pt x="285" y="1588"/>
                    <a:pt x="282" y="1577"/>
                  </a:cubicBezTo>
                  <a:lnTo>
                    <a:pt x="277" y="1562"/>
                  </a:lnTo>
                  <a:cubicBezTo>
                    <a:pt x="274" y="1548"/>
                    <a:pt x="269" y="1537"/>
                    <a:pt x="265" y="1525"/>
                  </a:cubicBezTo>
                  <a:cubicBezTo>
                    <a:pt x="259" y="1491"/>
                    <a:pt x="256" y="1456"/>
                    <a:pt x="256" y="1417"/>
                  </a:cubicBezTo>
                  <a:lnTo>
                    <a:pt x="256" y="1417"/>
                  </a:lnTo>
                  <a:cubicBezTo>
                    <a:pt x="256" y="1021"/>
                    <a:pt x="545" y="520"/>
                    <a:pt x="888" y="322"/>
                  </a:cubicBezTo>
                  <a:cubicBezTo>
                    <a:pt x="922" y="304"/>
                    <a:pt x="955" y="287"/>
                    <a:pt x="988" y="276"/>
                  </a:cubicBezTo>
                  <a:cubicBezTo>
                    <a:pt x="1003" y="271"/>
                    <a:pt x="1014" y="270"/>
                    <a:pt x="1026" y="267"/>
                  </a:cubicBezTo>
                  <a:lnTo>
                    <a:pt x="1043" y="262"/>
                  </a:lnTo>
                  <a:cubicBezTo>
                    <a:pt x="1052" y="261"/>
                    <a:pt x="1062" y="256"/>
                    <a:pt x="1072" y="254"/>
                  </a:cubicBezTo>
                  <a:close/>
                  <a:moveTo>
                    <a:pt x="1057" y="1"/>
                  </a:moveTo>
                  <a:cubicBezTo>
                    <a:pt x="1026" y="4"/>
                    <a:pt x="994" y="13"/>
                    <a:pt x="962" y="22"/>
                  </a:cubicBezTo>
                  <a:cubicBezTo>
                    <a:pt x="945" y="25"/>
                    <a:pt x="931" y="27"/>
                    <a:pt x="914" y="33"/>
                  </a:cubicBezTo>
                  <a:cubicBezTo>
                    <a:pt x="865" y="48"/>
                    <a:pt x="812" y="73"/>
                    <a:pt x="760" y="102"/>
                  </a:cubicBezTo>
                  <a:cubicBezTo>
                    <a:pt x="339" y="347"/>
                    <a:pt x="0" y="934"/>
                    <a:pt x="2" y="1417"/>
                  </a:cubicBezTo>
                  <a:cubicBezTo>
                    <a:pt x="2" y="1477"/>
                    <a:pt x="6" y="1533"/>
                    <a:pt x="17" y="1585"/>
                  </a:cubicBezTo>
                  <a:cubicBezTo>
                    <a:pt x="22" y="1602"/>
                    <a:pt x="28" y="1614"/>
                    <a:pt x="33" y="1630"/>
                  </a:cubicBezTo>
                  <a:cubicBezTo>
                    <a:pt x="42" y="1662"/>
                    <a:pt x="49" y="1694"/>
                    <a:pt x="62" y="1722"/>
                  </a:cubicBezTo>
                  <a:cubicBezTo>
                    <a:pt x="69" y="1739"/>
                    <a:pt x="82" y="1753"/>
                    <a:pt x="91" y="1768"/>
                  </a:cubicBezTo>
                  <a:cubicBezTo>
                    <a:pt x="105" y="1790"/>
                    <a:pt x="116" y="1813"/>
                    <a:pt x="133" y="1830"/>
                  </a:cubicBezTo>
                  <a:cubicBezTo>
                    <a:pt x="145" y="1843"/>
                    <a:pt x="159" y="1853"/>
                    <a:pt x="172" y="1863"/>
                  </a:cubicBezTo>
                  <a:cubicBezTo>
                    <a:pt x="242" y="1923"/>
                    <a:pt x="329" y="1956"/>
                    <a:pt x="429" y="1956"/>
                  </a:cubicBezTo>
                  <a:cubicBezTo>
                    <a:pt x="529" y="1956"/>
                    <a:pt x="643" y="1922"/>
                    <a:pt x="765" y="1853"/>
                  </a:cubicBezTo>
                  <a:cubicBezTo>
                    <a:pt x="1185" y="1610"/>
                    <a:pt x="1526" y="1022"/>
                    <a:pt x="1525" y="537"/>
                  </a:cubicBezTo>
                  <a:cubicBezTo>
                    <a:pt x="1525" y="298"/>
                    <a:pt x="1438" y="128"/>
                    <a:pt x="1300" y="48"/>
                  </a:cubicBezTo>
                  <a:cubicBezTo>
                    <a:pt x="1282" y="39"/>
                    <a:pt x="1258" y="33"/>
                    <a:pt x="1235" y="25"/>
                  </a:cubicBezTo>
                  <a:cubicBezTo>
                    <a:pt x="1218" y="19"/>
                    <a:pt x="1205" y="11"/>
                    <a:pt x="1188" y="7"/>
                  </a:cubicBezTo>
                  <a:cubicBezTo>
                    <a:pt x="1163" y="2"/>
                    <a:pt x="1135" y="4"/>
                    <a:pt x="1109" y="2"/>
                  </a:cubicBezTo>
                  <a:cubicBezTo>
                    <a:pt x="1095" y="2"/>
                    <a:pt x="1082" y="1"/>
                    <a:pt x="10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7"/>
            <p:cNvSpPr/>
            <p:nvPr/>
          </p:nvSpPr>
          <p:spPr>
            <a:xfrm>
              <a:off x="4005959" y="1287930"/>
              <a:ext cx="30282" cy="8434"/>
            </a:xfrm>
            <a:custGeom>
              <a:rect b="b" l="l" r="r" t="t"/>
              <a:pathLst>
                <a:path extrusionOk="0" h="193" w="693">
                  <a:moveTo>
                    <a:pt x="342" y="0"/>
                  </a:moveTo>
                  <a:cubicBezTo>
                    <a:pt x="239" y="0"/>
                    <a:pt x="123" y="34"/>
                    <a:pt x="0" y="105"/>
                  </a:cubicBezTo>
                  <a:lnTo>
                    <a:pt x="151" y="193"/>
                  </a:lnTo>
                  <a:cubicBezTo>
                    <a:pt x="203" y="162"/>
                    <a:pt x="256" y="139"/>
                    <a:pt x="305" y="122"/>
                  </a:cubicBezTo>
                  <a:cubicBezTo>
                    <a:pt x="322" y="116"/>
                    <a:pt x="336" y="114"/>
                    <a:pt x="353" y="111"/>
                  </a:cubicBezTo>
                  <a:cubicBezTo>
                    <a:pt x="385" y="103"/>
                    <a:pt x="419" y="93"/>
                    <a:pt x="448" y="90"/>
                  </a:cubicBezTo>
                  <a:cubicBezTo>
                    <a:pt x="451" y="89"/>
                    <a:pt x="454" y="89"/>
                    <a:pt x="456" y="89"/>
                  </a:cubicBezTo>
                  <a:cubicBezTo>
                    <a:pt x="472" y="89"/>
                    <a:pt x="486" y="93"/>
                    <a:pt x="500" y="93"/>
                  </a:cubicBezTo>
                  <a:cubicBezTo>
                    <a:pt x="526" y="93"/>
                    <a:pt x="554" y="93"/>
                    <a:pt x="579" y="97"/>
                  </a:cubicBezTo>
                  <a:cubicBezTo>
                    <a:pt x="596" y="100"/>
                    <a:pt x="609" y="108"/>
                    <a:pt x="626" y="114"/>
                  </a:cubicBezTo>
                  <a:cubicBezTo>
                    <a:pt x="649" y="122"/>
                    <a:pt x="673" y="128"/>
                    <a:pt x="691" y="139"/>
                  </a:cubicBezTo>
                  <a:lnTo>
                    <a:pt x="693" y="139"/>
                  </a:lnTo>
                  <a:lnTo>
                    <a:pt x="543" y="53"/>
                  </a:lnTo>
                  <a:cubicBezTo>
                    <a:pt x="485" y="18"/>
                    <a:pt x="417" y="0"/>
                    <a:pt x="3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7"/>
            <p:cNvSpPr/>
            <p:nvPr/>
          </p:nvSpPr>
          <p:spPr>
            <a:xfrm>
              <a:off x="3972837" y="1292474"/>
              <a:ext cx="39765" cy="82676"/>
            </a:xfrm>
            <a:custGeom>
              <a:rect b="b" l="l" r="r" t="t"/>
              <a:pathLst>
                <a:path extrusionOk="0" h="1892" w="910">
                  <a:moveTo>
                    <a:pt x="758" y="1"/>
                  </a:moveTo>
                  <a:cubicBezTo>
                    <a:pt x="338" y="244"/>
                    <a:pt x="0" y="833"/>
                    <a:pt x="2" y="1316"/>
                  </a:cubicBezTo>
                  <a:cubicBezTo>
                    <a:pt x="2" y="1556"/>
                    <a:pt x="86" y="1725"/>
                    <a:pt x="223" y="1805"/>
                  </a:cubicBezTo>
                  <a:lnTo>
                    <a:pt x="372" y="1891"/>
                  </a:lnTo>
                  <a:cubicBezTo>
                    <a:pt x="354" y="1881"/>
                    <a:pt x="338" y="1864"/>
                    <a:pt x="321" y="1850"/>
                  </a:cubicBezTo>
                  <a:cubicBezTo>
                    <a:pt x="308" y="1839"/>
                    <a:pt x="294" y="1830"/>
                    <a:pt x="282" y="1816"/>
                  </a:cubicBezTo>
                  <a:cubicBezTo>
                    <a:pt x="265" y="1799"/>
                    <a:pt x="254" y="1775"/>
                    <a:pt x="240" y="1755"/>
                  </a:cubicBezTo>
                  <a:cubicBezTo>
                    <a:pt x="231" y="1739"/>
                    <a:pt x="218" y="1725"/>
                    <a:pt x="211" y="1708"/>
                  </a:cubicBezTo>
                  <a:cubicBezTo>
                    <a:pt x="198" y="1681"/>
                    <a:pt x="191" y="1648"/>
                    <a:pt x="182" y="1616"/>
                  </a:cubicBezTo>
                  <a:cubicBezTo>
                    <a:pt x="177" y="1601"/>
                    <a:pt x="171" y="1588"/>
                    <a:pt x="166" y="1571"/>
                  </a:cubicBezTo>
                  <a:cubicBezTo>
                    <a:pt x="155" y="1519"/>
                    <a:pt x="151" y="1464"/>
                    <a:pt x="151" y="1404"/>
                  </a:cubicBezTo>
                  <a:cubicBezTo>
                    <a:pt x="149" y="921"/>
                    <a:pt x="489" y="332"/>
                    <a:pt x="909" y="89"/>
                  </a:cubicBezTo>
                  <a:lnTo>
                    <a:pt x="7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7"/>
            <p:cNvSpPr/>
            <p:nvPr/>
          </p:nvSpPr>
          <p:spPr>
            <a:xfrm>
              <a:off x="3990490" y="1302918"/>
              <a:ext cx="44484" cy="63361"/>
            </a:xfrm>
            <a:custGeom>
              <a:rect b="b" l="l" r="r" t="t"/>
              <a:pathLst>
                <a:path extrusionOk="0" h="1450" w="1018">
                  <a:moveTo>
                    <a:pt x="817" y="0"/>
                  </a:moveTo>
                  <a:cubicBezTo>
                    <a:pt x="807" y="3"/>
                    <a:pt x="797" y="7"/>
                    <a:pt x="787" y="10"/>
                  </a:cubicBezTo>
                  <a:lnTo>
                    <a:pt x="771" y="13"/>
                  </a:lnTo>
                  <a:cubicBezTo>
                    <a:pt x="759" y="17"/>
                    <a:pt x="748" y="19"/>
                    <a:pt x="733" y="22"/>
                  </a:cubicBezTo>
                  <a:cubicBezTo>
                    <a:pt x="700" y="33"/>
                    <a:pt x="667" y="50"/>
                    <a:pt x="633" y="70"/>
                  </a:cubicBezTo>
                  <a:cubicBezTo>
                    <a:pt x="290" y="268"/>
                    <a:pt x="1" y="768"/>
                    <a:pt x="1" y="1165"/>
                  </a:cubicBezTo>
                  <a:cubicBezTo>
                    <a:pt x="1" y="1203"/>
                    <a:pt x="4" y="1239"/>
                    <a:pt x="10" y="1272"/>
                  </a:cubicBezTo>
                  <a:cubicBezTo>
                    <a:pt x="14" y="1285"/>
                    <a:pt x="17" y="1296"/>
                    <a:pt x="22" y="1308"/>
                  </a:cubicBezTo>
                  <a:lnTo>
                    <a:pt x="27" y="1323"/>
                  </a:lnTo>
                  <a:cubicBezTo>
                    <a:pt x="28" y="1336"/>
                    <a:pt x="31" y="1345"/>
                    <a:pt x="34" y="1354"/>
                  </a:cubicBezTo>
                  <a:cubicBezTo>
                    <a:pt x="41" y="1362"/>
                    <a:pt x="47" y="1372"/>
                    <a:pt x="53" y="1380"/>
                  </a:cubicBezTo>
                  <a:lnTo>
                    <a:pt x="65" y="1403"/>
                  </a:lnTo>
                  <a:lnTo>
                    <a:pt x="65" y="1405"/>
                  </a:lnTo>
                  <a:cubicBezTo>
                    <a:pt x="71" y="1408"/>
                    <a:pt x="77" y="1412"/>
                    <a:pt x="82" y="1417"/>
                  </a:cubicBezTo>
                  <a:cubicBezTo>
                    <a:pt x="97" y="1429"/>
                    <a:pt x="124" y="1449"/>
                    <a:pt x="174" y="1449"/>
                  </a:cubicBezTo>
                  <a:cubicBezTo>
                    <a:pt x="216" y="1449"/>
                    <a:pt x="285" y="1437"/>
                    <a:pt x="384" y="1379"/>
                  </a:cubicBezTo>
                  <a:cubicBezTo>
                    <a:pt x="728" y="1182"/>
                    <a:pt x="1017" y="680"/>
                    <a:pt x="1016" y="287"/>
                  </a:cubicBezTo>
                  <a:cubicBezTo>
                    <a:pt x="1016" y="156"/>
                    <a:pt x="982" y="57"/>
                    <a:pt x="925" y="20"/>
                  </a:cubicBezTo>
                  <a:cubicBezTo>
                    <a:pt x="923" y="20"/>
                    <a:pt x="923" y="20"/>
                    <a:pt x="922" y="19"/>
                  </a:cubicBezTo>
                  <a:lnTo>
                    <a:pt x="897" y="13"/>
                  </a:lnTo>
                  <a:cubicBezTo>
                    <a:pt x="891" y="10"/>
                    <a:pt x="885" y="7"/>
                    <a:pt x="877" y="3"/>
                  </a:cubicBezTo>
                  <a:lnTo>
                    <a:pt x="850" y="3"/>
                  </a:lnTo>
                  <a:cubicBezTo>
                    <a:pt x="839" y="3"/>
                    <a:pt x="830" y="2"/>
                    <a:pt x="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7"/>
            <p:cNvSpPr/>
            <p:nvPr/>
          </p:nvSpPr>
          <p:spPr>
            <a:xfrm>
              <a:off x="3979348" y="1291819"/>
              <a:ext cx="66726" cy="85472"/>
            </a:xfrm>
            <a:custGeom>
              <a:rect b="b" l="l" r="r" t="t"/>
              <a:pathLst>
                <a:path extrusionOk="0" h="1956" w="1527">
                  <a:moveTo>
                    <a:pt x="1072" y="254"/>
                  </a:moveTo>
                  <a:cubicBezTo>
                    <a:pt x="1085" y="256"/>
                    <a:pt x="1094" y="257"/>
                    <a:pt x="1105" y="257"/>
                  </a:cubicBezTo>
                  <a:lnTo>
                    <a:pt x="1132" y="257"/>
                  </a:lnTo>
                  <a:cubicBezTo>
                    <a:pt x="1140" y="261"/>
                    <a:pt x="1146" y="264"/>
                    <a:pt x="1152" y="267"/>
                  </a:cubicBezTo>
                  <a:lnTo>
                    <a:pt x="1177" y="273"/>
                  </a:lnTo>
                  <a:cubicBezTo>
                    <a:pt x="1178" y="274"/>
                    <a:pt x="1180" y="274"/>
                    <a:pt x="1180" y="274"/>
                  </a:cubicBezTo>
                  <a:cubicBezTo>
                    <a:pt x="1237" y="311"/>
                    <a:pt x="1271" y="410"/>
                    <a:pt x="1271" y="541"/>
                  </a:cubicBezTo>
                  <a:cubicBezTo>
                    <a:pt x="1272" y="934"/>
                    <a:pt x="983" y="1436"/>
                    <a:pt x="639" y="1633"/>
                  </a:cubicBezTo>
                  <a:cubicBezTo>
                    <a:pt x="542" y="1691"/>
                    <a:pt x="471" y="1703"/>
                    <a:pt x="431" y="1703"/>
                  </a:cubicBezTo>
                  <a:cubicBezTo>
                    <a:pt x="379" y="1703"/>
                    <a:pt x="352" y="1683"/>
                    <a:pt x="337" y="1671"/>
                  </a:cubicBezTo>
                  <a:cubicBezTo>
                    <a:pt x="332" y="1666"/>
                    <a:pt x="326" y="1662"/>
                    <a:pt x="320" y="1659"/>
                  </a:cubicBezTo>
                  <a:lnTo>
                    <a:pt x="320" y="1657"/>
                  </a:lnTo>
                  <a:lnTo>
                    <a:pt x="308" y="1634"/>
                  </a:lnTo>
                  <a:cubicBezTo>
                    <a:pt x="302" y="1626"/>
                    <a:pt x="296" y="1616"/>
                    <a:pt x="291" y="1608"/>
                  </a:cubicBezTo>
                  <a:cubicBezTo>
                    <a:pt x="286" y="1599"/>
                    <a:pt x="285" y="1590"/>
                    <a:pt x="282" y="1577"/>
                  </a:cubicBezTo>
                  <a:lnTo>
                    <a:pt x="277" y="1562"/>
                  </a:lnTo>
                  <a:cubicBezTo>
                    <a:pt x="274" y="1550"/>
                    <a:pt x="269" y="1539"/>
                    <a:pt x="265" y="1526"/>
                  </a:cubicBezTo>
                  <a:cubicBezTo>
                    <a:pt x="259" y="1493"/>
                    <a:pt x="256" y="1457"/>
                    <a:pt x="256" y="1419"/>
                  </a:cubicBezTo>
                  <a:cubicBezTo>
                    <a:pt x="256" y="1022"/>
                    <a:pt x="545" y="521"/>
                    <a:pt x="888" y="324"/>
                  </a:cubicBezTo>
                  <a:cubicBezTo>
                    <a:pt x="922" y="304"/>
                    <a:pt x="955" y="287"/>
                    <a:pt x="988" y="276"/>
                  </a:cubicBezTo>
                  <a:cubicBezTo>
                    <a:pt x="1003" y="273"/>
                    <a:pt x="1014" y="271"/>
                    <a:pt x="1026" y="267"/>
                  </a:cubicBezTo>
                  <a:lnTo>
                    <a:pt x="1043" y="264"/>
                  </a:lnTo>
                  <a:cubicBezTo>
                    <a:pt x="1052" y="261"/>
                    <a:pt x="1062" y="257"/>
                    <a:pt x="1072" y="254"/>
                  </a:cubicBezTo>
                  <a:close/>
                  <a:moveTo>
                    <a:pt x="1057" y="1"/>
                  </a:moveTo>
                  <a:cubicBezTo>
                    <a:pt x="1026" y="4"/>
                    <a:pt x="994" y="14"/>
                    <a:pt x="962" y="22"/>
                  </a:cubicBezTo>
                  <a:cubicBezTo>
                    <a:pt x="945" y="25"/>
                    <a:pt x="931" y="27"/>
                    <a:pt x="914" y="33"/>
                  </a:cubicBezTo>
                  <a:cubicBezTo>
                    <a:pt x="865" y="50"/>
                    <a:pt x="812" y="73"/>
                    <a:pt x="760" y="104"/>
                  </a:cubicBezTo>
                  <a:cubicBezTo>
                    <a:pt x="339" y="347"/>
                    <a:pt x="0" y="936"/>
                    <a:pt x="2" y="1419"/>
                  </a:cubicBezTo>
                  <a:cubicBezTo>
                    <a:pt x="2" y="1479"/>
                    <a:pt x="6" y="1534"/>
                    <a:pt x="17" y="1586"/>
                  </a:cubicBezTo>
                  <a:cubicBezTo>
                    <a:pt x="22" y="1603"/>
                    <a:pt x="28" y="1616"/>
                    <a:pt x="33" y="1631"/>
                  </a:cubicBezTo>
                  <a:cubicBezTo>
                    <a:pt x="42" y="1663"/>
                    <a:pt x="49" y="1696"/>
                    <a:pt x="62" y="1723"/>
                  </a:cubicBezTo>
                  <a:cubicBezTo>
                    <a:pt x="69" y="1740"/>
                    <a:pt x="82" y="1754"/>
                    <a:pt x="91" y="1770"/>
                  </a:cubicBezTo>
                  <a:cubicBezTo>
                    <a:pt x="105" y="1790"/>
                    <a:pt x="116" y="1814"/>
                    <a:pt x="133" y="1831"/>
                  </a:cubicBezTo>
                  <a:cubicBezTo>
                    <a:pt x="145" y="1845"/>
                    <a:pt x="159" y="1854"/>
                    <a:pt x="172" y="1865"/>
                  </a:cubicBezTo>
                  <a:cubicBezTo>
                    <a:pt x="242" y="1923"/>
                    <a:pt x="329" y="1956"/>
                    <a:pt x="429" y="1956"/>
                  </a:cubicBezTo>
                  <a:cubicBezTo>
                    <a:pt x="529" y="1956"/>
                    <a:pt x="643" y="1923"/>
                    <a:pt x="765" y="1854"/>
                  </a:cubicBezTo>
                  <a:cubicBezTo>
                    <a:pt x="1185" y="1611"/>
                    <a:pt x="1526" y="1022"/>
                    <a:pt x="1525" y="539"/>
                  </a:cubicBezTo>
                  <a:cubicBezTo>
                    <a:pt x="1525" y="297"/>
                    <a:pt x="1438" y="128"/>
                    <a:pt x="1300" y="50"/>
                  </a:cubicBezTo>
                  <a:cubicBezTo>
                    <a:pt x="1282" y="39"/>
                    <a:pt x="1258" y="33"/>
                    <a:pt x="1235" y="25"/>
                  </a:cubicBezTo>
                  <a:cubicBezTo>
                    <a:pt x="1218" y="19"/>
                    <a:pt x="1205" y="11"/>
                    <a:pt x="1188" y="8"/>
                  </a:cubicBezTo>
                  <a:cubicBezTo>
                    <a:pt x="1163" y="4"/>
                    <a:pt x="1135" y="4"/>
                    <a:pt x="1109" y="4"/>
                  </a:cubicBezTo>
                  <a:cubicBezTo>
                    <a:pt x="1095" y="4"/>
                    <a:pt x="1082" y="1"/>
                    <a:pt x="1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7"/>
            <p:cNvSpPr/>
            <p:nvPr/>
          </p:nvSpPr>
          <p:spPr>
            <a:xfrm>
              <a:off x="3796172" y="1320658"/>
              <a:ext cx="27136" cy="34783"/>
            </a:xfrm>
            <a:custGeom>
              <a:rect b="b" l="l" r="r" t="t"/>
              <a:pathLst>
                <a:path extrusionOk="0" h="796" w="621">
                  <a:moveTo>
                    <a:pt x="191" y="0"/>
                  </a:moveTo>
                  <a:cubicBezTo>
                    <a:pt x="184" y="0"/>
                    <a:pt x="177" y="2"/>
                    <a:pt x="170" y="2"/>
                  </a:cubicBezTo>
                  <a:cubicBezTo>
                    <a:pt x="159" y="2"/>
                    <a:pt x="148" y="2"/>
                    <a:pt x="139" y="4"/>
                  </a:cubicBezTo>
                  <a:cubicBezTo>
                    <a:pt x="131" y="5"/>
                    <a:pt x="125" y="10"/>
                    <a:pt x="119" y="11"/>
                  </a:cubicBezTo>
                  <a:cubicBezTo>
                    <a:pt x="111" y="14"/>
                    <a:pt x="101" y="17"/>
                    <a:pt x="93" y="22"/>
                  </a:cubicBezTo>
                  <a:cubicBezTo>
                    <a:pt x="36" y="53"/>
                    <a:pt x="2" y="122"/>
                    <a:pt x="2" y="220"/>
                  </a:cubicBezTo>
                  <a:cubicBezTo>
                    <a:pt x="1" y="417"/>
                    <a:pt x="139" y="657"/>
                    <a:pt x="308" y="754"/>
                  </a:cubicBezTo>
                  <a:cubicBezTo>
                    <a:pt x="357" y="783"/>
                    <a:pt x="404" y="796"/>
                    <a:pt x="445" y="796"/>
                  </a:cubicBezTo>
                  <a:cubicBezTo>
                    <a:pt x="486" y="796"/>
                    <a:pt x="522" y="783"/>
                    <a:pt x="551" y="759"/>
                  </a:cubicBezTo>
                  <a:cubicBezTo>
                    <a:pt x="556" y="754"/>
                    <a:pt x="562" y="751"/>
                    <a:pt x="567" y="745"/>
                  </a:cubicBezTo>
                  <a:cubicBezTo>
                    <a:pt x="574" y="739"/>
                    <a:pt x="579" y="728"/>
                    <a:pt x="584" y="719"/>
                  </a:cubicBezTo>
                  <a:cubicBezTo>
                    <a:pt x="588" y="714"/>
                    <a:pt x="593" y="708"/>
                    <a:pt x="596" y="702"/>
                  </a:cubicBezTo>
                  <a:cubicBezTo>
                    <a:pt x="602" y="691"/>
                    <a:pt x="604" y="676"/>
                    <a:pt x="608" y="663"/>
                  </a:cubicBezTo>
                  <a:cubicBezTo>
                    <a:pt x="610" y="657"/>
                    <a:pt x="613" y="651"/>
                    <a:pt x="614" y="645"/>
                  </a:cubicBezTo>
                  <a:cubicBezTo>
                    <a:pt x="617" y="623"/>
                    <a:pt x="620" y="602"/>
                    <a:pt x="620" y="577"/>
                  </a:cubicBezTo>
                  <a:cubicBezTo>
                    <a:pt x="620" y="380"/>
                    <a:pt x="482" y="140"/>
                    <a:pt x="311" y="40"/>
                  </a:cubicBezTo>
                  <a:cubicBezTo>
                    <a:pt x="290" y="30"/>
                    <a:pt x="270" y="20"/>
                    <a:pt x="250" y="13"/>
                  </a:cubicBezTo>
                  <a:cubicBezTo>
                    <a:pt x="242" y="11"/>
                    <a:pt x="236" y="11"/>
                    <a:pt x="230" y="10"/>
                  </a:cubicBezTo>
                  <a:cubicBezTo>
                    <a:pt x="216" y="5"/>
                    <a:pt x="202" y="2"/>
                    <a:pt x="191"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rot="-5400000">
              <a:off x="3353950" y="1319338"/>
              <a:ext cx="237781" cy="51732"/>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7"/>
            <p:cNvSpPr/>
            <p:nvPr/>
          </p:nvSpPr>
          <p:spPr>
            <a:xfrm>
              <a:off x="3079604" y="1429847"/>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7"/>
            <p:cNvSpPr/>
            <p:nvPr/>
          </p:nvSpPr>
          <p:spPr>
            <a:xfrm>
              <a:off x="3435031" y="1450996"/>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7"/>
            <p:cNvSpPr/>
            <p:nvPr/>
          </p:nvSpPr>
          <p:spPr>
            <a:xfrm>
              <a:off x="3114168" y="1203193"/>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7"/>
            <p:cNvSpPr/>
            <p:nvPr/>
          </p:nvSpPr>
          <p:spPr>
            <a:xfrm>
              <a:off x="3077506" y="1203368"/>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7"/>
            <p:cNvSpPr/>
            <p:nvPr/>
          </p:nvSpPr>
          <p:spPr>
            <a:xfrm>
              <a:off x="3461860" y="1414247"/>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7"/>
            <p:cNvSpPr/>
            <p:nvPr/>
          </p:nvSpPr>
          <p:spPr>
            <a:xfrm>
              <a:off x="3423189" y="1410533"/>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7"/>
            <p:cNvSpPr/>
            <p:nvPr/>
          </p:nvSpPr>
          <p:spPr>
            <a:xfrm>
              <a:off x="3426160" y="1387243"/>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7"/>
            <p:cNvSpPr/>
            <p:nvPr/>
          </p:nvSpPr>
          <p:spPr>
            <a:xfrm>
              <a:off x="3422621" y="1383791"/>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7"/>
            <p:cNvSpPr/>
            <p:nvPr/>
          </p:nvSpPr>
          <p:spPr>
            <a:xfrm>
              <a:off x="3488253" y="1259125"/>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3477241" y="1198343"/>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3449756" y="1322572"/>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a:off x="3449887" y="1310337"/>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7"/>
            <p:cNvSpPr/>
            <p:nvPr/>
          </p:nvSpPr>
          <p:spPr>
            <a:xfrm>
              <a:off x="3452247" y="1312347"/>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a:off x="3445168" y="1350669"/>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3414406" y="1391350"/>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p:nvPr/>
          </p:nvSpPr>
          <p:spPr>
            <a:xfrm>
              <a:off x="3250675" y="1410139"/>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7"/>
            <p:cNvSpPr/>
            <p:nvPr/>
          </p:nvSpPr>
          <p:spPr>
            <a:xfrm>
              <a:off x="3228958" y="1467600"/>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3229046" y="1330481"/>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7"/>
            <p:cNvSpPr/>
            <p:nvPr/>
          </p:nvSpPr>
          <p:spPr>
            <a:xfrm>
              <a:off x="3461860" y="1480272"/>
              <a:ext cx="15556" cy="166269"/>
            </a:xfrm>
            <a:custGeom>
              <a:rect b="b" l="l" r="r" t="t"/>
              <a:pathLst>
                <a:path extrusionOk="0" h="3805" w="356">
                  <a:moveTo>
                    <a:pt x="0" y="3802"/>
                  </a:moveTo>
                  <a:cubicBezTo>
                    <a:pt x="0" y="3802"/>
                    <a:pt x="0" y="3802"/>
                    <a:pt x="0" y="3803"/>
                  </a:cubicBezTo>
                  <a:lnTo>
                    <a:pt x="0" y="3802"/>
                  </a:lnTo>
                  <a:close/>
                  <a:moveTo>
                    <a:pt x="180" y="0"/>
                  </a:moveTo>
                  <a:cubicBezTo>
                    <a:pt x="86" y="0"/>
                    <a:pt x="10" y="63"/>
                    <a:pt x="10" y="140"/>
                  </a:cubicBezTo>
                  <a:lnTo>
                    <a:pt x="0" y="3802"/>
                  </a:lnTo>
                  <a:lnTo>
                    <a:pt x="0" y="3802"/>
                  </a:lnTo>
                  <a:cubicBezTo>
                    <a:pt x="1" y="3725"/>
                    <a:pt x="78" y="3663"/>
                    <a:pt x="174" y="3663"/>
                  </a:cubicBezTo>
                  <a:cubicBezTo>
                    <a:pt x="270" y="3663"/>
                    <a:pt x="347" y="3726"/>
                    <a:pt x="347" y="3804"/>
                  </a:cubicBezTo>
                  <a:lnTo>
                    <a:pt x="356" y="142"/>
                  </a:lnTo>
                  <a:cubicBezTo>
                    <a:pt x="356" y="63"/>
                    <a:pt x="279" y="0"/>
                    <a:pt x="183" y="0"/>
                  </a:cubicBezTo>
                  <a:cubicBezTo>
                    <a:pt x="182" y="0"/>
                    <a:pt x="181"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3461860" y="1640289"/>
              <a:ext cx="15163" cy="12410"/>
            </a:xfrm>
            <a:custGeom>
              <a:rect b="b" l="l" r="r" t="t"/>
              <a:pathLst>
                <a:path extrusionOk="0" h="284" w="347">
                  <a:moveTo>
                    <a:pt x="174" y="1"/>
                  </a:moveTo>
                  <a:cubicBezTo>
                    <a:pt x="79" y="1"/>
                    <a:pt x="0" y="64"/>
                    <a:pt x="0" y="141"/>
                  </a:cubicBezTo>
                  <a:cubicBezTo>
                    <a:pt x="0" y="219"/>
                    <a:pt x="76" y="284"/>
                    <a:pt x="173" y="284"/>
                  </a:cubicBezTo>
                  <a:cubicBezTo>
                    <a:pt x="270" y="284"/>
                    <a:pt x="345" y="221"/>
                    <a:pt x="345" y="142"/>
                  </a:cubicBezTo>
                  <a:cubicBezTo>
                    <a:pt x="347" y="64"/>
                    <a:pt x="270"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7"/>
            <p:cNvSpPr/>
            <p:nvPr/>
          </p:nvSpPr>
          <p:spPr>
            <a:xfrm>
              <a:off x="3800149" y="1279802"/>
              <a:ext cx="96353" cy="74854"/>
            </a:xfrm>
            <a:custGeom>
              <a:rect b="b" l="l" r="r" t="t"/>
              <a:pathLst>
                <a:path extrusionOk="0" h="1713" w="2205">
                  <a:moveTo>
                    <a:pt x="1757" y="0"/>
                  </a:moveTo>
                  <a:cubicBezTo>
                    <a:pt x="1727" y="0"/>
                    <a:pt x="1699" y="8"/>
                    <a:pt x="1675" y="22"/>
                  </a:cubicBezTo>
                  <a:lnTo>
                    <a:pt x="0" y="957"/>
                  </a:lnTo>
                  <a:cubicBezTo>
                    <a:pt x="10" y="952"/>
                    <a:pt x="19" y="949"/>
                    <a:pt x="28" y="946"/>
                  </a:cubicBezTo>
                  <a:cubicBezTo>
                    <a:pt x="34" y="945"/>
                    <a:pt x="40" y="940"/>
                    <a:pt x="48" y="939"/>
                  </a:cubicBezTo>
                  <a:cubicBezTo>
                    <a:pt x="57" y="937"/>
                    <a:pt x="68" y="937"/>
                    <a:pt x="79" y="937"/>
                  </a:cubicBezTo>
                  <a:cubicBezTo>
                    <a:pt x="83" y="937"/>
                    <a:pt x="88" y="936"/>
                    <a:pt x="93" y="936"/>
                  </a:cubicBezTo>
                  <a:cubicBezTo>
                    <a:pt x="95" y="936"/>
                    <a:pt x="98" y="937"/>
                    <a:pt x="100" y="937"/>
                  </a:cubicBezTo>
                  <a:cubicBezTo>
                    <a:pt x="111" y="937"/>
                    <a:pt x="125" y="942"/>
                    <a:pt x="137" y="945"/>
                  </a:cubicBezTo>
                  <a:cubicBezTo>
                    <a:pt x="145" y="946"/>
                    <a:pt x="151" y="946"/>
                    <a:pt x="157" y="948"/>
                  </a:cubicBezTo>
                  <a:cubicBezTo>
                    <a:pt x="179" y="955"/>
                    <a:pt x="199" y="965"/>
                    <a:pt x="220" y="977"/>
                  </a:cubicBezTo>
                  <a:cubicBezTo>
                    <a:pt x="391" y="1075"/>
                    <a:pt x="529" y="1315"/>
                    <a:pt x="528" y="1512"/>
                  </a:cubicBezTo>
                  <a:cubicBezTo>
                    <a:pt x="528" y="1537"/>
                    <a:pt x="526" y="1560"/>
                    <a:pt x="522" y="1580"/>
                  </a:cubicBezTo>
                  <a:cubicBezTo>
                    <a:pt x="520" y="1586"/>
                    <a:pt x="517" y="1592"/>
                    <a:pt x="517" y="1598"/>
                  </a:cubicBezTo>
                  <a:cubicBezTo>
                    <a:pt x="513" y="1611"/>
                    <a:pt x="509" y="1626"/>
                    <a:pt x="503" y="1637"/>
                  </a:cubicBezTo>
                  <a:cubicBezTo>
                    <a:pt x="500" y="1645"/>
                    <a:pt x="496" y="1649"/>
                    <a:pt x="493" y="1655"/>
                  </a:cubicBezTo>
                  <a:cubicBezTo>
                    <a:pt x="488" y="1663"/>
                    <a:pt x="482" y="1674"/>
                    <a:pt x="474" y="1680"/>
                  </a:cubicBezTo>
                  <a:cubicBezTo>
                    <a:pt x="471" y="1686"/>
                    <a:pt x="465" y="1691"/>
                    <a:pt x="460" y="1694"/>
                  </a:cubicBezTo>
                  <a:cubicBezTo>
                    <a:pt x="453" y="1700"/>
                    <a:pt x="446" y="1706"/>
                    <a:pt x="439" y="1712"/>
                  </a:cubicBezTo>
                  <a:lnTo>
                    <a:pt x="2114" y="777"/>
                  </a:lnTo>
                  <a:cubicBezTo>
                    <a:pt x="2169" y="745"/>
                    <a:pt x="2205" y="676"/>
                    <a:pt x="2205" y="579"/>
                  </a:cubicBezTo>
                  <a:cubicBezTo>
                    <a:pt x="2205" y="382"/>
                    <a:pt x="2066" y="140"/>
                    <a:pt x="1895" y="43"/>
                  </a:cubicBezTo>
                  <a:cubicBezTo>
                    <a:pt x="1846" y="14"/>
                    <a:pt x="1799" y="0"/>
                    <a:pt x="1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7"/>
            <p:cNvSpPr/>
            <p:nvPr/>
          </p:nvSpPr>
          <p:spPr>
            <a:xfrm>
              <a:off x="3964820" y="951388"/>
              <a:ext cx="368100" cy="51732"/>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7"/>
            <p:cNvSpPr/>
            <p:nvPr/>
          </p:nvSpPr>
          <p:spPr>
            <a:xfrm>
              <a:off x="3954148" y="969464"/>
              <a:ext cx="757287" cy="15602"/>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7"/>
            <p:cNvSpPr/>
            <p:nvPr/>
          </p:nvSpPr>
          <p:spPr>
            <a:xfrm>
              <a:off x="4282617" y="969862"/>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7"/>
            <p:cNvSpPr/>
            <p:nvPr/>
          </p:nvSpPr>
          <p:spPr>
            <a:xfrm>
              <a:off x="3961754" y="722060"/>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7"/>
            <p:cNvSpPr/>
            <p:nvPr/>
          </p:nvSpPr>
          <p:spPr>
            <a:xfrm>
              <a:off x="3925093" y="722235"/>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7"/>
            <p:cNvSpPr/>
            <p:nvPr/>
          </p:nvSpPr>
          <p:spPr>
            <a:xfrm>
              <a:off x="4309447" y="773097"/>
              <a:ext cx="15556" cy="166269"/>
            </a:xfrm>
            <a:custGeom>
              <a:rect b="b" l="l" r="r" t="t"/>
              <a:pathLst>
                <a:path extrusionOk="0" h="3805" w="356">
                  <a:moveTo>
                    <a:pt x="0" y="3802"/>
                  </a:moveTo>
                  <a:cubicBezTo>
                    <a:pt x="0" y="3802"/>
                    <a:pt x="0" y="3802"/>
                    <a:pt x="0" y="3803"/>
                  </a:cubicBezTo>
                  <a:lnTo>
                    <a:pt x="0" y="3802"/>
                  </a:lnTo>
                  <a:close/>
                  <a:moveTo>
                    <a:pt x="183" y="0"/>
                  </a:moveTo>
                  <a:cubicBezTo>
                    <a:pt x="88" y="0"/>
                    <a:pt x="10" y="62"/>
                    <a:pt x="10" y="140"/>
                  </a:cubicBezTo>
                  <a:lnTo>
                    <a:pt x="0" y="3802"/>
                  </a:lnTo>
                  <a:lnTo>
                    <a:pt x="0" y="3802"/>
                  </a:lnTo>
                  <a:cubicBezTo>
                    <a:pt x="1" y="3725"/>
                    <a:pt x="78" y="3663"/>
                    <a:pt x="174" y="3663"/>
                  </a:cubicBezTo>
                  <a:cubicBezTo>
                    <a:pt x="270" y="3663"/>
                    <a:pt x="347" y="3727"/>
                    <a:pt x="347" y="3804"/>
                  </a:cubicBezTo>
                  <a:lnTo>
                    <a:pt x="356" y="140"/>
                  </a:lnTo>
                  <a:cubicBezTo>
                    <a:pt x="356" y="65"/>
                    <a:pt x="279"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7"/>
            <p:cNvSpPr/>
            <p:nvPr/>
          </p:nvSpPr>
          <p:spPr>
            <a:xfrm>
              <a:off x="4309447" y="933114"/>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7"/>
            <p:cNvSpPr/>
            <p:nvPr/>
          </p:nvSpPr>
          <p:spPr>
            <a:xfrm>
              <a:off x="4270775" y="929399"/>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7"/>
            <p:cNvSpPr/>
            <p:nvPr/>
          </p:nvSpPr>
          <p:spPr>
            <a:xfrm>
              <a:off x="4273747" y="906109"/>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a:off x="4270207" y="902657"/>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7"/>
            <p:cNvSpPr/>
            <p:nvPr/>
          </p:nvSpPr>
          <p:spPr>
            <a:xfrm>
              <a:off x="4335839" y="777991"/>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7"/>
            <p:cNvSpPr/>
            <p:nvPr/>
          </p:nvSpPr>
          <p:spPr>
            <a:xfrm>
              <a:off x="4324828" y="717209"/>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7"/>
            <p:cNvSpPr/>
            <p:nvPr/>
          </p:nvSpPr>
          <p:spPr>
            <a:xfrm>
              <a:off x="4297343" y="841438"/>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7"/>
            <p:cNvSpPr/>
            <p:nvPr/>
          </p:nvSpPr>
          <p:spPr>
            <a:xfrm>
              <a:off x="4297474" y="829203"/>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7"/>
            <p:cNvSpPr/>
            <p:nvPr/>
          </p:nvSpPr>
          <p:spPr>
            <a:xfrm>
              <a:off x="4299833" y="831214"/>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7"/>
            <p:cNvSpPr/>
            <p:nvPr/>
          </p:nvSpPr>
          <p:spPr>
            <a:xfrm>
              <a:off x="4292755" y="869535"/>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7"/>
            <p:cNvSpPr/>
            <p:nvPr/>
          </p:nvSpPr>
          <p:spPr>
            <a:xfrm>
              <a:off x="4261992" y="910217"/>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4098262" y="929006"/>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7"/>
            <p:cNvSpPr/>
            <p:nvPr/>
          </p:nvSpPr>
          <p:spPr>
            <a:xfrm>
              <a:off x="4080409" y="986467"/>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7"/>
            <p:cNvSpPr/>
            <p:nvPr/>
          </p:nvSpPr>
          <p:spPr>
            <a:xfrm>
              <a:off x="4076632" y="849348"/>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7"/>
            <p:cNvSpPr/>
            <p:nvPr/>
          </p:nvSpPr>
          <p:spPr>
            <a:xfrm>
              <a:off x="4309447" y="999139"/>
              <a:ext cx="15556" cy="166269"/>
            </a:xfrm>
            <a:custGeom>
              <a:rect b="b" l="l" r="r" t="t"/>
              <a:pathLst>
                <a:path extrusionOk="0" h="3805" w="356">
                  <a:moveTo>
                    <a:pt x="0" y="3802"/>
                  </a:moveTo>
                  <a:cubicBezTo>
                    <a:pt x="0" y="3802"/>
                    <a:pt x="0" y="3802"/>
                    <a:pt x="0" y="3803"/>
                  </a:cubicBezTo>
                  <a:lnTo>
                    <a:pt x="0" y="3802"/>
                  </a:lnTo>
                  <a:close/>
                  <a:moveTo>
                    <a:pt x="180" y="0"/>
                  </a:moveTo>
                  <a:cubicBezTo>
                    <a:pt x="86" y="0"/>
                    <a:pt x="10" y="63"/>
                    <a:pt x="10" y="140"/>
                  </a:cubicBezTo>
                  <a:lnTo>
                    <a:pt x="0" y="3802"/>
                  </a:lnTo>
                  <a:lnTo>
                    <a:pt x="0" y="3802"/>
                  </a:lnTo>
                  <a:cubicBezTo>
                    <a:pt x="1" y="3725"/>
                    <a:pt x="78" y="3663"/>
                    <a:pt x="174" y="3663"/>
                  </a:cubicBezTo>
                  <a:cubicBezTo>
                    <a:pt x="270" y="3663"/>
                    <a:pt x="347" y="3726"/>
                    <a:pt x="347" y="3804"/>
                  </a:cubicBezTo>
                  <a:lnTo>
                    <a:pt x="356" y="142"/>
                  </a:lnTo>
                  <a:cubicBezTo>
                    <a:pt x="356" y="63"/>
                    <a:pt x="279" y="0"/>
                    <a:pt x="183" y="0"/>
                  </a:cubicBezTo>
                  <a:cubicBezTo>
                    <a:pt x="182" y="0"/>
                    <a:pt x="181"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4309447" y="1159155"/>
              <a:ext cx="15163" cy="12410"/>
            </a:xfrm>
            <a:custGeom>
              <a:rect b="b" l="l" r="r" t="t"/>
              <a:pathLst>
                <a:path extrusionOk="0" h="284" w="347">
                  <a:moveTo>
                    <a:pt x="174" y="1"/>
                  </a:moveTo>
                  <a:cubicBezTo>
                    <a:pt x="79" y="1"/>
                    <a:pt x="0" y="64"/>
                    <a:pt x="0" y="141"/>
                  </a:cubicBezTo>
                  <a:cubicBezTo>
                    <a:pt x="0" y="219"/>
                    <a:pt x="76" y="284"/>
                    <a:pt x="173" y="284"/>
                  </a:cubicBezTo>
                  <a:cubicBezTo>
                    <a:pt x="270" y="284"/>
                    <a:pt x="345" y="221"/>
                    <a:pt x="345" y="142"/>
                  </a:cubicBezTo>
                  <a:cubicBezTo>
                    <a:pt x="347" y="64"/>
                    <a:pt x="270"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7"/>
          <p:cNvGrpSpPr/>
          <p:nvPr/>
        </p:nvGrpSpPr>
        <p:grpSpPr>
          <a:xfrm>
            <a:off x="837795" y="697549"/>
            <a:ext cx="736602" cy="777624"/>
            <a:chOff x="-3171395" y="736983"/>
            <a:chExt cx="1712232" cy="1807587"/>
          </a:xfrm>
        </p:grpSpPr>
        <p:grpSp>
          <p:nvGrpSpPr>
            <p:cNvPr id="730" name="Google Shape;730;p37"/>
            <p:cNvGrpSpPr/>
            <p:nvPr/>
          </p:nvGrpSpPr>
          <p:grpSpPr>
            <a:xfrm>
              <a:off x="-3128356" y="827596"/>
              <a:ext cx="1626149" cy="1626342"/>
              <a:chOff x="-4570025" y="-195475"/>
              <a:chExt cx="1932900" cy="1932900"/>
            </a:xfrm>
          </p:grpSpPr>
          <p:sp>
            <p:nvSpPr>
              <p:cNvPr id="731" name="Google Shape;731;p3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37"/>
            <p:cNvGrpSpPr/>
            <p:nvPr/>
          </p:nvGrpSpPr>
          <p:grpSpPr>
            <a:xfrm>
              <a:off x="-3171395" y="736983"/>
              <a:ext cx="1712232" cy="1807587"/>
              <a:chOff x="-1141405" y="2245329"/>
              <a:chExt cx="336848" cy="355600"/>
            </a:xfrm>
          </p:grpSpPr>
          <p:sp>
            <p:nvSpPr>
              <p:cNvPr id="734" name="Google Shape;734;p3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 name="Google Shape;738;p37"/>
          <p:cNvGrpSpPr/>
          <p:nvPr/>
        </p:nvGrpSpPr>
        <p:grpSpPr>
          <a:xfrm>
            <a:off x="6648538" y="4033243"/>
            <a:ext cx="538155" cy="568125"/>
            <a:chOff x="-3171395" y="736983"/>
            <a:chExt cx="1712232" cy="1807587"/>
          </a:xfrm>
        </p:grpSpPr>
        <p:grpSp>
          <p:nvGrpSpPr>
            <p:cNvPr id="739" name="Google Shape;739;p37"/>
            <p:cNvGrpSpPr/>
            <p:nvPr/>
          </p:nvGrpSpPr>
          <p:grpSpPr>
            <a:xfrm>
              <a:off x="-3128356" y="827596"/>
              <a:ext cx="1626149" cy="1626342"/>
              <a:chOff x="-4570025" y="-195475"/>
              <a:chExt cx="1932900" cy="1932900"/>
            </a:xfrm>
          </p:grpSpPr>
          <p:sp>
            <p:nvSpPr>
              <p:cNvPr id="740" name="Google Shape;740;p3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37"/>
            <p:cNvGrpSpPr/>
            <p:nvPr/>
          </p:nvGrpSpPr>
          <p:grpSpPr>
            <a:xfrm>
              <a:off x="-3171395" y="736983"/>
              <a:ext cx="1712232" cy="1807587"/>
              <a:chOff x="-1141405" y="2245329"/>
              <a:chExt cx="336848" cy="355600"/>
            </a:xfrm>
          </p:grpSpPr>
          <p:sp>
            <p:nvSpPr>
              <p:cNvPr id="743" name="Google Shape;743;p3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7" name="Google Shape;747;p37"/>
          <p:cNvSpPr/>
          <p:nvPr/>
        </p:nvSpPr>
        <p:spPr>
          <a:xfrm>
            <a:off x="805213" y="4385663"/>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7"/>
          <p:cNvSpPr/>
          <p:nvPr/>
        </p:nvSpPr>
        <p:spPr>
          <a:xfrm>
            <a:off x="1833075" y="539500"/>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 name="Google Shape;749;p37"/>
          <p:cNvGrpSpPr/>
          <p:nvPr/>
        </p:nvGrpSpPr>
        <p:grpSpPr>
          <a:xfrm>
            <a:off x="3290189" y="572814"/>
            <a:ext cx="1019434" cy="1027096"/>
            <a:chOff x="2519184" y="1536959"/>
            <a:chExt cx="1577583" cy="1589440"/>
          </a:xfrm>
        </p:grpSpPr>
        <p:sp>
          <p:nvSpPr>
            <p:cNvPr id="750" name="Google Shape;750;p37"/>
            <p:cNvSpPr/>
            <p:nvPr/>
          </p:nvSpPr>
          <p:spPr>
            <a:xfrm>
              <a:off x="3000529" y="2184867"/>
              <a:ext cx="32502" cy="90405"/>
            </a:xfrm>
            <a:custGeom>
              <a:rect b="b" l="l" r="r" t="t"/>
              <a:pathLst>
                <a:path extrusionOk="0" h="2139" w="769">
                  <a:moveTo>
                    <a:pt x="768" y="1"/>
                  </a:moveTo>
                  <a:lnTo>
                    <a:pt x="1" y="444"/>
                  </a:lnTo>
                  <a:lnTo>
                    <a:pt x="1" y="2139"/>
                  </a:lnTo>
                  <a:lnTo>
                    <a:pt x="768" y="1696"/>
                  </a:lnTo>
                  <a:lnTo>
                    <a:pt x="768"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a:off x="2963168" y="2163270"/>
              <a:ext cx="69864" cy="40363"/>
            </a:xfrm>
            <a:custGeom>
              <a:rect b="b" l="l" r="r" t="t"/>
              <a:pathLst>
                <a:path extrusionOk="0" h="955" w="1653">
                  <a:moveTo>
                    <a:pt x="768" y="1"/>
                  </a:moveTo>
                  <a:lnTo>
                    <a:pt x="0" y="444"/>
                  </a:lnTo>
                  <a:lnTo>
                    <a:pt x="885" y="955"/>
                  </a:lnTo>
                  <a:lnTo>
                    <a:pt x="1652"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a:off x="2963168" y="2181993"/>
              <a:ext cx="155324" cy="161368"/>
            </a:xfrm>
            <a:custGeom>
              <a:rect b="b" l="l" r="r" t="t"/>
              <a:pathLst>
                <a:path extrusionOk="0" h="3818" w="3675">
                  <a:moveTo>
                    <a:pt x="0" y="1"/>
                  </a:moveTo>
                  <a:lnTo>
                    <a:pt x="0" y="1156"/>
                  </a:lnTo>
                  <a:cubicBezTo>
                    <a:pt x="0" y="1490"/>
                    <a:pt x="179" y="1799"/>
                    <a:pt x="468" y="1965"/>
                  </a:cubicBezTo>
                  <a:lnTo>
                    <a:pt x="885" y="2207"/>
                  </a:lnTo>
                  <a:lnTo>
                    <a:pt x="3675" y="3817"/>
                  </a:lnTo>
                  <a:lnTo>
                    <a:pt x="3675" y="2787"/>
                  </a:lnTo>
                  <a:lnTo>
                    <a:pt x="3653" y="2531"/>
                  </a:lnTo>
                  <a:lnTo>
                    <a:pt x="1054" y="1031"/>
                  </a:lnTo>
                  <a:lnTo>
                    <a:pt x="1151" y="35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a:off x="3000529" y="2202745"/>
              <a:ext cx="118046" cy="86263"/>
            </a:xfrm>
            <a:custGeom>
              <a:rect b="b" l="l" r="r" t="t"/>
              <a:pathLst>
                <a:path extrusionOk="0" h="2041" w="2793">
                  <a:moveTo>
                    <a:pt x="767" y="1"/>
                  </a:moveTo>
                  <a:lnTo>
                    <a:pt x="1" y="442"/>
                  </a:lnTo>
                  <a:lnTo>
                    <a:pt x="2769" y="2040"/>
                  </a:lnTo>
                  <a:lnTo>
                    <a:pt x="2792" y="2028"/>
                  </a:lnTo>
                  <a:lnTo>
                    <a:pt x="2792"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a:off x="2856874" y="1536959"/>
              <a:ext cx="191925" cy="689892"/>
            </a:xfrm>
            <a:custGeom>
              <a:rect b="b" l="l" r="r" t="t"/>
              <a:pathLst>
                <a:path extrusionOk="0" h="16323" w="4541">
                  <a:moveTo>
                    <a:pt x="778" y="1"/>
                  </a:moveTo>
                  <a:cubicBezTo>
                    <a:pt x="756" y="1"/>
                    <a:pt x="738" y="6"/>
                    <a:pt x="722" y="16"/>
                  </a:cubicBezTo>
                  <a:lnTo>
                    <a:pt x="0" y="435"/>
                  </a:lnTo>
                  <a:cubicBezTo>
                    <a:pt x="18" y="425"/>
                    <a:pt x="37" y="419"/>
                    <a:pt x="60" y="419"/>
                  </a:cubicBezTo>
                  <a:cubicBezTo>
                    <a:pt x="73" y="419"/>
                    <a:pt x="87" y="421"/>
                    <a:pt x="102" y="425"/>
                  </a:cubicBezTo>
                  <a:lnTo>
                    <a:pt x="460" y="522"/>
                  </a:lnTo>
                  <a:cubicBezTo>
                    <a:pt x="479" y="528"/>
                    <a:pt x="499" y="536"/>
                    <a:pt x="517" y="547"/>
                  </a:cubicBezTo>
                  <a:cubicBezTo>
                    <a:pt x="551" y="567"/>
                    <a:pt x="585" y="595"/>
                    <a:pt x="614" y="630"/>
                  </a:cubicBezTo>
                  <a:cubicBezTo>
                    <a:pt x="648" y="668"/>
                    <a:pt x="677" y="715"/>
                    <a:pt x="700" y="762"/>
                  </a:cubicBezTo>
                  <a:cubicBezTo>
                    <a:pt x="712" y="795"/>
                    <a:pt x="723" y="827"/>
                    <a:pt x="731" y="859"/>
                  </a:cubicBezTo>
                  <a:lnTo>
                    <a:pt x="3801" y="16109"/>
                  </a:lnTo>
                  <a:cubicBezTo>
                    <a:pt x="3821" y="16213"/>
                    <a:pt x="3796" y="16290"/>
                    <a:pt x="3743" y="16323"/>
                  </a:cubicBezTo>
                  <a:lnTo>
                    <a:pt x="4464" y="15903"/>
                  </a:lnTo>
                  <a:cubicBezTo>
                    <a:pt x="4516" y="15872"/>
                    <a:pt x="4541" y="15794"/>
                    <a:pt x="4521" y="15690"/>
                  </a:cubicBezTo>
                  <a:lnTo>
                    <a:pt x="1451" y="441"/>
                  </a:lnTo>
                  <a:cubicBezTo>
                    <a:pt x="1445" y="407"/>
                    <a:pt x="1434" y="375"/>
                    <a:pt x="1420" y="344"/>
                  </a:cubicBezTo>
                  <a:cubicBezTo>
                    <a:pt x="1398" y="295"/>
                    <a:pt x="1369" y="248"/>
                    <a:pt x="1335" y="210"/>
                  </a:cubicBezTo>
                  <a:cubicBezTo>
                    <a:pt x="1305" y="176"/>
                    <a:pt x="1272" y="148"/>
                    <a:pt x="1237" y="128"/>
                  </a:cubicBezTo>
                  <a:cubicBezTo>
                    <a:pt x="1218" y="118"/>
                    <a:pt x="1200" y="108"/>
                    <a:pt x="1181" y="104"/>
                  </a:cubicBezTo>
                  <a:lnTo>
                    <a:pt x="822" y="7"/>
                  </a:lnTo>
                  <a:cubicBezTo>
                    <a:pt x="806" y="3"/>
                    <a:pt x="791" y="1"/>
                    <a:pt x="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a:off x="2853450" y="1554667"/>
              <a:ext cx="165172" cy="672817"/>
            </a:xfrm>
            <a:custGeom>
              <a:rect b="b" l="l" r="r" t="t"/>
              <a:pathLst>
                <a:path extrusionOk="0" h="15919" w="3908">
                  <a:moveTo>
                    <a:pt x="139" y="0"/>
                  </a:moveTo>
                  <a:cubicBezTo>
                    <a:pt x="51" y="0"/>
                    <a:pt x="1" y="83"/>
                    <a:pt x="20" y="209"/>
                  </a:cubicBezTo>
                  <a:lnTo>
                    <a:pt x="2341" y="15255"/>
                  </a:lnTo>
                  <a:cubicBezTo>
                    <a:pt x="2362" y="15390"/>
                    <a:pt x="2456" y="15528"/>
                    <a:pt x="2559" y="15587"/>
                  </a:cubicBezTo>
                  <a:cubicBezTo>
                    <a:pt x="2578" y="15598"/>
                    <a:pt x="2596" y="15605"/>
                    <a:pt x="2615" y="15611"/>
                  </a:cubicBezTo>
                  <a:lnTo>
                    <a:pt x="3724" y="15913"/>
                  </a:lnTo>
                  <a:cubicBezTo>
                    <a:pt x="3738" y="15917"/>
                    <a:pt x="3752" y="15919"/>
                    <a:pt x="3765" y="15919"/>
                  </a:cubicBezTo>
                  <a:cubicBezTo>
                    <a:pt x="3858" y="15919"/>
                    <a:pt x="3908" y="15826"/>
                    <a:pt x="3882" y="15691"/>
                  </a:cubicBezTo>
                  <a:lnTo>
                    <a:pt x="810" y="440"/>
                  </a:lnTo>
                  <a:cubicBezTo>
                    <a:pt x="786" y="311"/>
                    <a:pt x="695" y="185"/>
                    <a:pt x="598" y="128"/>
                  </a:cubicBezTo>
                  <a:cubicBezTo>
                    <a:pt x="580" y="117"/>
                    <a:pt x="560" y="109"/>
                    <a:pt x="541" y="103"/>
                  </a:cubicBezTo>
                  <a:lnTo>
                    <a:pt x="183" y="6"/>
                  </a:lnTo>
                  <a:cubicBezTo>
                    <a:pt x="167" y="2"/>
                    <a:pt x="153"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7"/>
            <p:cNvSpPr/>
            <p:nvPr/>
          </p:nvSpPr>
          <p:spPr>
            <a:xfrm>
              <a:off x="2742549" y="2333806"/>
              <a:ext cx="32502" cy="90405"/>
            </a:xfrm>
            <a:custGeom>
              <a:rect b="b" l="l" r="r" t="t"/>
              <a:pathLst>
                <a:path extrusionOk="0" h="2139" w="769">
                  <a:moveTo>
                    <a:pt x="769" y="1"/>
                  </a:moveTo>
                  <a:lnTo>
                    <a:pt x="1" y="444"/>
                  </a:lnTo>
                  <a:lnTo>
                    <a:pt x="1" y="2139"/>
                  </a:lnTo>
                  <a:lnTo>
                    <a:pt x="769" y="1696"/>
                  </a:lnTo>
                  <a:lnTo>
                    <a:pt x="769"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7"/>
            <p:cNvSpPr/>
            <p:nvPr/>
          </p:nvSpPr>
          <p:spPr>
            <a:xfrm>
              <a:off x="2705188" y="2312209"/>
              <a:ext cx="69864" cy="40363"/>
            </a:xfrm>
            <a:custGeom>
              <a:rect b="b" l="l" r="r" t="t"/>
              <a:pathLst>
                <a:path extrusionOk="0" h="955" w="1653">
                  <a:moveTo>
                    <a:pt x="768" y="1"/>
                  </a:moveTo>
                  <a:lnTo>
                    <a:pt x="1" y="444"/>
                  </a:lnTo>
                  <a:lnTo>
                    <a:pt x="885" y="955"/>
                  </a:lnTo>
                  <a:lnTo>
                    <a:pt x="1653"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a:off x="2705188" y="2330932"/>
              <a:ext cx="155366" cy="161368"/>
            </a:xfrm>
            <a:custGeom>
              <a:rect b="b" l="l" r="r" t="t"/>
              <a:pathLst>
                <a:path extrusionOk="0" h="3818" w="3676">
                  <a:moveTo>
                    <a:pt x="1" y="1"/>
                  </a:moveTo>
                  <a:lnTo>
                    <a:pt x="1" y="1156"/>
                  </a:lnTo>
                  <a:cubicBezTo>
                    <a:pt x="1" y="1490"/>
                    <a:pt x="179" y="1799"/>
                    <a:pt x="468" y="1965"/>
                  </a:cubicBezTo>
                  <a:lnTo>
                    <a:pt x="885" y="2207"/>
                  </a:lnTo>
                  <a:lnTo>
                    <a:pt x="3675" y="3817"/>
                  </a:lnTo>
                  <a:lnTo>
                    <a:pt x="3675" y="2787"/>
                  </a:lnTo>
                  <a:lnTo>
                    <a:pt x="3654" y="2531"/>
                  </a:lnTo>
                  <a:lnTo>
                    <a:pt x="1054" y="1031"/>
                  </a:lnTo>
                  <a:lnTo>
                    <a:pt x="1151" y="35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a:off x="2742549" y="2351684"/>
              <a:ext cx="118004" cy="86263"/>
            </a:xfrm>
            <a:custGeom>
              <a:rect b="b" l="l" r="r" t="t"/>
              <a:pathLst>
                <a:path extrusionOk="0" h="2041" w="2792">
                  <a:moveTo>
                    <a:pt x="767" y="1"/>
                  </a:moveTo>
                  <a:lnTo>
                    <a:pt x="1" y="442"/>
                  </a:lnTo>
                  <a:lnTo>
                    <a:pt x="2770" y="2040"/>
                  </a:lnTo>
                  <a:lnTo>
                    <a:pt x="2791" y="2028"/>
                  </a:lnTo>
                  <a:lnTo>
                    <a:pt x="2791"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a:off x="2598894" y="1685940"/>
              <a:ext cx="192010" cy="689849"/>
            </a:xfrm>
            <a:custGeom>
              <a:rect b="b" l="l" r="r" t="t"/>
              <a:pathLst>
                <a:path extrusionOk="0" h="16322" w="4543">
                  <a:moveTo>
                    <a:pt x="1" y="433"/>
                  </a:moveTo>
                  <a:lnTo>
                    <a:pt x="1" y="433"/>
                  </a:lnTo>
                  <a:cubicBezTo>
                    <a:pt x="1" y="433"/>
                    <a:pt x="1" y="433"/>
                    <a:pt x="1" y="434"/>
                  </a:cubicBezTo>
                  <a:lnTo>
                    <a:pt x="1" y="433"/>
                  </a:lnTo>
                  <a:close/>
                  <a:moveTo>
                    <a:pt x="780" y="0"/>
                  </a:moveTo>
                  <a:cubicBezTo>
                    <a:pt x="758" y="0"/>
                    <a:pt x="738" y="6"/>
                    <a:pt x="720" y="15"/>
                  </a:cubicBezTo>
                  <a:lnTo>
                    <a:pt x="1" y="433"/>
                  </a:lnTo>
                  <a:lnTo>
                    <a:pt x="1" y="433"/>
                  </a:lnTo>
                  <a:cubicBezTo>
                    <a:pt x="18" y="424"/>
                    <a:pt x="38" y="419"/>
                    <a:pt x="59" y="419"/>
                  </a:cubicBezTo>
                  <a:cubicBezTo>
                    <a:pt x="72" y="419"/>
                    <a:pt x="86" y="420"/>
                    <a:pt x="101" y="424"/>
                  </a:cubicBezTo>
                  <a:lnTo>
                    <a:pt x="460" y="523"/>
                  </a:lnTo>
                  <a:cubicBezTo>
                    <a:pt x="479" y="527"/>
                    <a:pt x="499" y="535"/>
                    <a:pt x="517" y="546"/>
                  </a:cubicBezTo>
                  <a:cubicBezTo>
                    <a:pt x="551" y="566"/>
                    <a:pt x="585" y="595"/>
                    <a:pt x="614" y="629"/>
                  </a:cubicBezTo>
                  <a:cubicBezTo>
                    <a:pt x="648" y="667"/>
                    <a:pt x="677" y="714"/>
                    <a:pt x="700" y="763"/>
                  </a:cubicBezTo>
                  <a:cubicBezTo>
                    <a:pt x="713" y="794"/>
                    <a:pt x="723" y="826"/>
                    <a:pt x="731" y="858"/>
                  </a:cubicBezTo>
                  <a:lnTo>
                    <a:pt x="3801" y="16109"/>
                  </a:lnTo>
                  <a:cubicBezTo>
                    <a:pt x="3821" y="16213"/>
                    <a:pt x="3797" y="16289"/>
                    <a:pt x="3743" y="16322"/>
                  </a:cubicBezTo>
                  <a:lnTo>
                    <a:pt x="4464" y="15902"/>
                  </a:lnTo>
                  <a:cubicBezTo>
                    <a:pt x="4518" y="15871"/>
                    <a:pt x="4543" y="15794"/>
                    <a:pt x="4523" y="15690"/>
                  </a:cubicBezTo>
                  <a:lnTo>
                    <a:pt x="1451" y="438"/>
                  </a:lnTo>
                  <a:cubicBezTo>
                    <a:pt x="1445" y="406"/>
                    <a:pt x="1434" y="374"/>
                    <a:pt x="1420" y="343"/>
                  </a:cubicBezTo>
                  <a:cubicBezTo>
                    <a:pt x="1399" y="294"/>
                    <a:pt x="1370" y="247"/>
                    <a:pt x="1336" y="209"/>
                  </a:cubicBezTo>
                  <a:cubicBezTo>
                    <a:pt x="1305" y="175"/>
                    <a:pt x="1273" y="148"/>
                    <a:pt x="1237" y="128"/>
                  </a:cubicBezTo>
                  <a:cubicBezTo>
                    <a:pt x="1219" y="117"/>
                    <a:pt x="1200" y="109"/>
                    <a:pt x="1182" y="103"/>
                  </a:cubicBezTo>
                  <a:lnTo>
                    <a:pt x="822" y="6"/>
                  </a:lnTo>
                  <a:cubicBezTo>
                    <a:pt x="807" y="2"/>
                    <a:pt x="793" y="0"/>
                    <a:pt x="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a:off x="2595513" y="1703606"/>
              <a:ext cx="165172" cy="672817"/>
            </a:xfrm>
            <a:custGeom>
              <a:rect b="b" l="l" r="r" t="t"/>
              <a:pathLst>
                <a:path extrusionOk="0" h="15919" w="3908">
                  <a:moveTo>
                    <a:pt x="139" y="1"/>
                  </a:moveTo>
                  <a:cubicBezTo>
                    <a:pt x="51" y="1"/>
                    <a:pt x="0" y="82"/>
                    <a:pt x="19" y="209"/>
                  </a:cubicBezTo>
                  <a:lnTo>
                    <a:pt x="2340" y="15255"/>
                  </a:lnTo>
                  <a:cubicBezTo>
                    <a:pt x="2362" y="15390"/>
                    <a:pt x="2456" y="15528"/>
                    <a:pt x="2559" y="15587"/>
                  </a:cubicBezTo>
                  <a:cubicBezTo>
                    <a:pt x="2577" y="15598"/>
                    <a:pt x="2596" y="15605"/>
                    <a:pt x="2614" y="15611"/>
                  </a:cubicBezTo>
                  <a:lnTo>
                    <a:pt x="3723" y="15913"/>
                  </a:lnTo>
                  <a:cubicBezTo>
                    <a:pt x="3738" y="15917"/>
                    <a:pt x="3751" y="15919"/>
                    <a:pt x="3765" y="15919"/>
                  </a:cubicBezTo>
                  <a:cubicBezTo>
                    <a:pt x="3857" y="15919"/>
                    <a:pt x="3907" y="15826"/>
                    <a:pt x="3881" y="15691"/>
                  </a:cubicBezTo>
                  <a:lnTo>
                    <a:pt x="810" y="440"/>
                  </a:lnTo>
                  <a:cubicBezTo>
                    <a:pt x="785" y="311"/>
                    <a:pt x="694" y="185"/>
                    <a:pt x="597" y="128"/>
                  </a:cubicBezTo>
                  <a:cubicBezTo>
                    <a:pt x="579" y="117"/>
                    <a:pt x="559" y="109"/>
                    <a:pt x="540" y="105"/>
                  </a:cubicBezTo>
                  <a:lnTo>
                    <a:pt x="181" y="6"/>
                  </a:lnTo>
                  <a:cubicBezTo>
                    <a:pt x="166" y="3"/>
                    <a:pt x="152" y="1"/>
                    <a:pt x="1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a:off x="2536554" y="2483210"/>
              <a:ext cx="1542503" cy="643189"/>
            </a:xfrm>
            <a:custGeom>
              <a:rect b="b" l="l" r="r" t="t"/>
              <a:pathLst>
                <a:path extrusionOk="0" h="15218" w="36496">
                  <a:moveTo>
                    <a:pt x="35253" y="1743"/>
                  </a:moveTo>
                  <a:lnTo>
                    <a:pt x="18519" y="11468"/>
                  </a:lnTo>
                  <a:cubicBezTo>
                    <a:pt x="16853" y="12435"/>
                    <a:pt x="14138" y="12435"/>
                    <a:pt x="12461" y="11468"/>
                  </a:cubicBezTo>
                  <a:lnTo>
                    <a:pt x="1280" y="5012"/>
                  </a:lnTo>
                  <a:cubicBezTo>
                    <a:pt x="434" y="4523"/>
                    <a:pt x="11" y="3881"/>
                    <a:pt x="13" y="3241"/>
                  </a:cubicBezTo>
                  <a:lnTo>
                    <a:pt x="2" y="6024"/>
                  </a:lnTo>
                  <a:cubicBezTo>
                    <a:pt x="0" y="6664"/>
                    <a:pt x="422" y="7305"/>
                    <a:pt x="1269" y="7794"/>
                  </a:cubicBezTo>
                  <a:lnTo>
                    <a:pt x="12451" y="14250"/>
                  </a:lnTo>
                  <a:cubicBezTo>
                    <a:pt x="14127" y="15218"/>
                    <a:pt x="16842" y="15218"/>
                    <a:pt x="18508" y="14250"/>
                  </a:cubicBezTo>
                  <a:lnTo>
                    <a:pt x="35241" y="4526"/>
                  </a:lnTo>
                  <a:cubicBezTo>
                    <a:pt x="36068" y="4044"/>
                    <a:pt x="36484" y="3415"/>
                    <a:pt x="36485" y="2785"/>
                  </a:cubicBezTo>
                  <a:lnTo>
                    <a:pt x="36496" y="0"/>
                  </a:lnTo>
                  <a:cubicBezTo>
                    <a:pt x="36494" y="633"/>
                    <a:pt x="36081" y="1262"/>
                    <a:pt x="35253" y="17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a:off x="2519184" y="2104946"/>
              <a:ext cx="1577583" cy="893651"/>
            </a:xfrm>
            <a:custGeom>
              <a:rect b="b" l="l" r="r" t="t"/>
              <a:pathLst>
                <a:path extrusionOk="0" h="21144" w="37326">
                  <a:moveTo>
                    <a:pt x="21423" y="0"/>
                  </a:moveTo>
                  <a:cubicBezTo>
                    <a:pt x="20327" y="0"/>
                    <a:pt x="19233" y="242"/>
                    <a:pt x="18401" y="726"/>
                  </a:cubicBezTo>
                  <a:lnTo>
                    <a:pt x="1667" y="10450"/>
                  </a:lnTo>
                  <a:cubicBezTo>
                    <a:pt x="1" y="11419"/>
                    <a:pt x="10" y="12991"/>
                    <a:pt x="1691" y="13962"/>
                  </a:cubicBezTo>
                  <a:lnTo>
                    <a:pt x="12872" y="20418"/>
                  </a:lnTo>
                  <a:cubicBezTo>
                    <a:pt x="13702" y="20896"/>
                    <a:pt x="14784" y="21138"/>
                    <a:pt x="15869" y="21144"/>
                  </a:cubicBezTo>
                  <a:cubicBezTo>
                    <a:pt x="15879" y="21144"/>
                    <a:pt x="15890" y="21144"/>
                    <a:pt x="15900" y="21144"/>
                  </a:cubicBezTo>
                  <a:cubicBezTo>
                    <a:pt x="16999" y="21144"/>
                    <a:pt x="18096" y="20902"/>
                    <a:pt x="18930" y="20418"/>
                  </a:cubicBezTo>
                  <a:lnTo>
                    <a:pt x="35663" y="10693"/>
                  </a:lnTo>
                  <a:cubicBezTo>
                    <a:pt x="35730" y="10655"/>
                    <a:pt x="35793" y="10615"/>
                    <a:pt x="35855" y="10575"/>
                  </a:cubicBezTo>
                  <a:cubicBezTo>
                    <a:pt x="37325" y="9601"/>
                    <a:pt x="37253" y="8114"/>
                    <a:pt x="35644" y="7185"/>
                  </a:cubicBezTo>
                  <a:lnTo>
                    <a:pt x="24463" y="729"/>
                  </a:lnTo>
                  <a:cubicBezTo>
                    <a:pt x="23622" y="243"/>
                    <a:pt x="22521" y="0"/>
                    <a:pt x="21423"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a:off x="2619054" y="2118766"/>
              <a:ext cx="1378219" cy="788496"/>
            </a:xfrm>
            <a:custGeom>
              <a:rect b="b" l="l" r="r" t="t"/>
              <a:pathLst>
                <a:path extrusionOk="0" h="18656" w="32609">
                  <a:moveTo>
                    <a:pt x="19070" y="0"/>
                  </a:moveTo>
                  <a:cubicBezTo>
                    <a:pt x="18522" y="0"/>
                    <a:pt x="17976" y="121"/>
                    <a:pt x="17564" y="362"/>
                  </a:cubicBezTo>
                  <a:lnTo>
                    <a:pt x="829" y="10086"/>
                  </a:lnTo>
                  <a:cubicBezTo>
                    <a:pt x="0" y="10566"/>
                    <a:pt x="3" y="11354"/>
                    <a:pt x="845" y="11838"/>
                  </a:cubicBezTo>
                  <a:lnTo>
                    <a:pt x="12026" y="18294"/>
                  </a:lnTo>
                  <a:cubicBezTo>
                    <a:pt x="12442" y="18535"/>
                    <a:pt x="12991" y="18655"/>
                    <a:pt x="13538" y="18655"/>
                  </a:cubicBezTo>
                  <a:cubicBezTo>
                    <a:pt x="14086" y="18655"/>
                    <a:pt x="14633" y="18535"/>
                    <a:pt x="15047" y="18294"/>
                  </a:cubicBezTo>
                  <a:lnTo>
                    <a:pt x="31780" y="8570"/>
                  </a:lnTo>
                  <a:cubicBezTo>
                    <a:pt x="32609" y="8088"/>
                    <a:pt x="32606" y="7301"/>
                    <a:pt x="31771" y="6819"/>
                  </a:cubicBezTo>
                  <a:lnTo>
                    <a:pt x="20589" y="365"/>
                  </a:lnTo>
                  <a:cubicBezTo>
                    <a:pt x="20169" y="122"/>
                    <a:pt x="19619" y="0"/>
                    <a:pt x="19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a:off x="3180363" y="2183642"/>
              <a:ext cx="478862" cy="276455"/>
            </a:xfrm>
            <a:custGeom>
              <a:rect b="b" l="l" r="r" t="t"/>
              <a:pathLst>
                <a:path extrusionOk="0" h="6541" w="11330">
                  <a:moveTo>
                    <a:pt x="6987" y="422"/>
                  </a:moveTo>
                  <a:cubicBezTo>
                    <a:pt x="9713" y="843"/>
                    <a:pt x="11329" y="2461"/>
                    <a:pt x="10599" y="4033"/>
                  </a:cubicBezTo>
                  <a:cubicBezTo>
                    <a:pt x="9869" y="5607"/>
                    <a:pt x="7068" y="6541"/>
                    <a:pt x="4343" y="6119"/>
                  </a:cubicBezTo>
                  <a:cubicBezTo>
                    <a:pt x="1618" y="5698"/>
                    <a:pt x="0" y="4081"/>
                    <a:pt x="731" y="2508"/>
                  </a:cubicBezTo>
                  <a:cubicBezTo>
                    <a:pt x="1462" y="934"/>
                    <a:pt x="4261" y="0"/>
                    <a:pt x="6987"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a:off x="3233996" y="2228357"/>
              <a:ext cx="368593" cy="212847"/>
            </a:xfrm>
            <a:custGeom>
              <a:rect b="b" l="l" r="r" t="t"/>
              <a:pathLst>
                <a:path extrusionOk="0" h="5036" w="8721">
                  <a:moveTo>
                    <a:pt x="4360" y="1"/>
                  </a:moveTo>
                  <a:cubicBezTo>
                    <a:pt x="1952" y="1"/>
                    <a:pt x="0" y="1128"/>
                    <a:pt x="0" y="2519"/>
                  </a:cubicBezTo>
                  <a:cubicBezTo>
                    <a:pt x="0" y="3908"/>
                    <a:pt x="1952" y="5035"/>
                    <a:pt x="4360" y="5035"/>
                  </a:cubicBezTo>
                  <a:cubicBezTo>
                    <a:pt x="6768" y="5035"/>
                    <a:pt x="8720" y="3908"/>
                    <a:pt x="8720" y="2519"/>
                  </a:cubicBezTo>
                  <a:cubicBezTo>
                    <a:pt x="8720" y="1128"/>
                    <a:pt x="6768" y="1"/>
                    <a:pt x="4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a:off x="3382808" y="2200209"/>
              <a:ext cx="69610" cy="154098"/>
            </a:xfrm>
            <a:custGeom>
              <a:rect b="b" l="l" r="r" t="t"/>
              <a:pathLst>
                <a:path extrusionOk="0" h="3646" w="1647">
                  <a:moveTo>
                    <a:pt x="6" y="1"/>
                  </a:moveTo>
                  <a:lnTo>
                    <a:pt x="6" y="1"/>
                  </a:lnTo>
                  <a:cubicBezTo>
                    <a:pt x="9" y="8"/>
                    <a:pt x="0" y="3171"/>
                    <a:pt x="0" y="3171"/>
                  </a:cubicBezTo>
                  <a:cubicBezTo>
                    <a:pt x="0" y="3289"/>
                    <a:pt x="77" y="3409"/>
                    <a:pt x="231" y="3502"/>
                  </a:cubicBezTo>
                  <a:cubicBezTo>
                    <a:pt x="391" y="3597"/>
                    <a:pt x="604" y="3645"/>
                    <a:pt x="817" y="3645"/>
                  </a:cubicBezTo>
                  <a:cubicBezTo>
                    <a:pt x="1022" y="3645"/>
                    <a:pt x="1227" y="3601"/>
                    <a:pt x="1385" y="3512"/>
                  </a:cubicBezTo>
                  <a:cubicBezTo>
                    <a:pt x="1549" y="3422"/>
                    <a:pt x="1632" y="3298"/>
                    <a:pt x="1632" y="3175"/>
                  </a:cubicBezTo>
                  <a:cubicBezTo>
                    <a:pt x="1632" y="3175"/>
                    <a:pt x="1642" y="13"/>
                    <a:pt x="1646" y="2"/>
                  </a:cubicBezTo>
                  <a:lnTo>
                    <a:pt x="1646" y="2"/>
                  </a:lnTo>
                  <a:cubicBezTo>
                    <a:pt x="1646" y="2"/>
                    <a:pt x="1580" y="3"/>
                    <a:pt x="1475" y="3"/>
                  </a:cubicBezTo>
                  <a:cubicBezTo>
                    <a:pt x="1055" y="3"/>
                    <a:pt x="7" y="1"/>
                    <a:pt x="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a:off x="3377018" y="2190573"/>
              <a:ext cx="81360" cy="23880"/>
            </a:xfrm>
            <a:custGeom>
              <a:rect b="b" l="l" r="r" t="t"/>
              <a:pathLst>
                <a:path extrusionOk="0" h="565" w="1925">
                  <a:moveTo>
                    <a:pt x="0" y="1"/>
                  </a:moveTo>
                  <a:cubicBezTo>
                    <a:pt x="1" y="1"/>
                    <a:pt x="1" y="2"/>
                    <a:pt x="1" y="2"/>
                  </a:cubicBezTo>
                  <a:lnTo>
                    <a:pt x="1" y="2"/>
                  </a:lnTo>
                  <a:lnTo>
                    <a:pt x="0" y="1"/>
                  </a:lnTo>
                  <a:close/>
                  <a:moveTo>
                    <a:pt x="1" y="2"/>
                  </a:moveTo>
                  <a:lnTo>
                    <a:pt x="145" y="233"/>
                  </a:lnTo>
                  <a:cubicBezTo>
                    <a:pt x="186" y="298"/>
                    <a:pt x="251" y="358"/>
                    <a:pt x="339" y="412"/>
                  </a:cubicBezTo>
                  <a:cubicBezTo>
                    <a:pt x="510" y="514"/>
                    <a:pt x="737" y="565"/>
                    <a:pt x="964" y="565"/>
                  </a:cubicBezTo>
                  <a:cubicBezTo>
                    <a:pt x="1182" y="565"/>
                    <a:pt x="1399" y="518"/>
                    <a:pt x="1568" y="424"/>
                  </a:cubicBezTo>
                  <a:cubicBezTo>
                    <a:pt x="1665" y="370"/>
                    <a:pt x="1734" y="305"/>
                    <a:pt x="1779" y="238"/>
                  </a:cubicBezTo>
                  <a:lnTo>
                    <a:pt x="1925" y="7"/>
                  </a:lnTo>
                  <a:lnTo>
                    <a:pt x="1925" y="7"/>
                  </a:lnTo>
                  <a:cubicBezTo>
                    <a:pt x="1874" y="87"/>
                    <a:pt x="1791" y="162"/>
                    <a:pt x="1679" y="225"/>
                  </a:cubicBezTo>
                  <a:cubicBezTo>
                    <a:pt x="1480" y="337"/>
                    <a:pt x="1223" y="392"/>
                    <a:pt x="966" y="392"/>
                  </a:cubicBezTo>
                  <a:cubicBezTo>
                    <a:pt x="698" y="392"/>
                    <a:pt x="430" y="332"/>
                    <a:pt x="228" y="212"/>
                  </a:cubicBezTo>
                  <a:cubicBezTo>
                    <a:pt x="124" y="149"/>
                    <a:pt x="49" y="79"/>
                    <a:pt x="1"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7"/>
            <p:cNvSpPr/>
            <p:nvPr/>
          </p:nvSpPr>
          <p:spPr>
            <a:xfrm>
              <a:off x="3361465" y="2137489"/>
              <a:ext cx="101943" cy="69695"/>
            </a:xfrm>
            <a:custGeom>
              <a:rect b="b" l="l" r="r" t="t"/>
              <a:pathLst>
                <a:path extrusionOk="0" h="1649" w="2412">
                  <a:moveTo>
                    <a:pt x="1323" y="1"/>
                  </a:moveTo>
                  <a:cubicBezTo>
                    <a:pt x="557" y="1"/>
                    <a:pt x="0" y="639"/>
                    <a:pt x="365" y="1252"/>
                  </a:cubicBezTo>
                  <a:cubicBezTo>
                    <a:pt x="413" y="1331"/>
                    <a:pt x="490" y="1403"/>
                    <a:pt x="596" y="1468"/>
                  </a:cubicBezTo>
                  <a:cubicBezTo>
                    <a:pt x="798" y="1588"/>
                    <a:pt x="1066" y="1648"/>
                    <a:pt x="1334" y="1648"/>
                  </a:cubicBezTo>
                  <a:cubicBezTo>
                    <a:pt x="1591" y="1648"/>
                    <a:pt x="1848" y="1593"/>
                    <a:pt x="2047" y="1481"/>
                  </a:cubicBezTo>
                  <a:cubicBezTo>
                    <a:pt x="2162" y="1417"/>
                    <a:pt x="2245" y="1340"/>
                    <a:pt x="2297" y="1257"/>
                  </a:cubicBezTo>
                  <a:cubicBezTo>
                    <a:pt x="2325" y="1209"/>
                    <a:pt x="2411" y="1066"/>
                    <a:pt x="2411" y="863"/>
                  </a:cubicBezTo>
                  <a:cubicBezTo>
                    <a:pt x="2410" y="476"/>
                    <a:pt x="2119" y="154"/>
                    <a:pt x="1668" y="43"/>
                  </a:cubicBezTo>
                  <a:cubicBezTo>
                    <a:pt x="1550" y="14"/>
                    <a:pt x="1434"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7"/>
            <p:cNvSpPr/>
            <p:nvPr/>
          </p:nvSpPr>
          <p:spPr>
            <a:xfrm>
              <a:off x="2736801" y="2439762"/>
              <a:ext cx="478778" cy="276498"/>
            </a:xfrm>
            <a:custGeom>
              <a:rect b="b" l="l" r="r" t="t"/>
              <a:pathLst>
                <a:path extrusionOk="0" h="6542" w="11328">
                  <a:moveTo>
                    <a:pt x="6985" y="422"/>
                  </a:moveTo>
                  <a:cubicBezTo>
                    <a:pt x="9711" y="844"/>
                    <a:pt x="11327" y="2460"/>
                    <a:pt x="10598" y="4034"/>
                  </a:cubicBezTo>
                  <a:cubicBezTo>
                    <a:pt x="9868" y="5608"/>
                    <a:pt x="7067" y="6541"/>
                    <a:pt x="4342" y="6120"/>
                  </a:cubicBezTo>
                  <a:cubicBezTo>
                    <a:pt x="1617" y="5698"/>
                    <a:pt x="0" y="4080"/>
                    <a:pt x="729" y="2508"/>
                  </a:cubicBezTo>
                  <a:cubicBezTo>
                    <a:pt x="1460" y="935"/>
                    <a:pt x="4261" y="1"/>
                    <a:pt x="6985"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7"/>
            <p:cNvSpPr/>
            <p:nvPr/>
          </p:nvSpPr>
          <p:spPr>
            <a:xfrm>
              <a:off x="2770317" y="2484478"/>
              <a:ext cx="408703" cy="212847"/>
            </a:xfrm>
            <a:custGeom>
              <a:rect b="b" l="l" r="r" t="t"/>
              <a:pathLst>
                <a:path extrusionOk="0" h="5036" w="9670">
                  <a:moveTo>
                    <a:pt x="4831" y="1"/>
                  </a:moveTo>
                  <a:cubicBezTo>
                    <a:pt x="2907" y="1"/>
                    <a:pt x="1145" y="742"/>
                    <a:pt x="624" y="1867"/>
                  </a:cubicBezTo>
                  <a:cubicBezTo>
                    <a:pt x="1" y="3210"/>
                    <a:pt x="1381" y="4590"/>
                    <a:pt x="3706" y="4950"/>
                  </a:cubicBezTo>
                  <a:cubicBezTo>
                    <a:pt x="4084" y="5008"/>
                    <a:pt x="4464" y="5036"/>
                    <a:pt x="4838" y="5036"/>
                  </a:cubicBezTo>
                  <a:cubicBezTo>
                    <a:pt x="6763" y="5036"/>
                    <a:pt x="8525" y="4294"/>
                    <a:pt x="9047" y="3170"/>
                  </a:cubicBezTo>
                  <a:cubicBezTo>
                    <a:pt x="9670" y="1827"/>
                    <a:pt x="8289" y="446"/>
                    <a:pt x="5963" y="87"/>
                  </a:cubicBezTo>
                  <a:cubicBezTo>
                    <a:pt x="5585" y="29"/>
                    <a:pt x="5205" y="1"/>
                    <a:pt x="4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7"/>
            <p:cNvSpPr/>
            <p:nvPr/>
          </p:nvSpPr>
          <p:spPr>
            <a:xfrm>
              <a:off x="2939162" y="2456372"/>
              <a:ext cx="69610" cy="154056"/>
            </a:xfrm>
            <a:custGeom>
              <a:rect b="b" l="l" r="r" t="t"/>
              <a:pathLst>
                <a:path extrusionOk="0" h="3645" w="1647">
                  <a:moveTo>
                    <a:pt x="7" y="0"/>
                  </a:moveTo>
                  <a:lnTo>
                    <a:pt x="7" y="0"/>
                  </a:lnTo>
                  <a:cubicBezTo>
                    <a:pt x="10" y="8"/>
                    <a:pt x="1" y="3169"/>
                    <a:pt x="1" y="3169"/>
                  </a:cubicBezTo>
                  <a:cubicBezTo>
                    <a:pt x="1" y="3289"/>
                    <a:pt x="77" y="3407"/>
                    <a:pt x="233" y="3500"/>
                  </a:cubicBezTo>
                  <a:cubicBezTo>
                    <a:pt x="393" y="3596"/>
                    <a:pt x="607" y="3645"/>
                    <a:pt x="820" y="3645"/>
                  </a:cubicBezTo>
                  <a:cubicBezTo>
                    <a:pt x="1025" y="3645"/>
                    <a:pt x="1229" y="3600"/>
                    <a:pt x="1386" y="3512"/>
                  </a:cubicBezTo>
                  <a:cubicBezTo>
                    <a:pt x="1551" y="3420"/>
                    <a:pt x="1633" y="3296"/>
                    <a:pt x="1634" y="3173"/>
                  </a:cubicBezTo>
                  <a:cubicBezTo>
                    <a:pt x="1634" y="3173"/>
                    <a:pt x="1642" y="12"/>
                    <a:pt x="1646" y="2"/>
                  </a:cubicBezTo>
                  <a:cubicBezTo>
                    <a:pt x="1646" y="2"/>
                    <a:pt x="7" y="0"/>
                    <a:pt x="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7"/>
            <p:cNvSpPr/>
            <p:nvPr/>
          </p:nvSpPr>
          <p:spPr>
            <a:xfrm>
              <a:off x="2933372" y="2446736"/>
              <a:ext cx="81445" cy="23837"/>
            </a:xfrm>
            <a:custGeom>
              <a:rect b="b" l="l" r="r" t="t"/>
              <a:pathLst>
                <a:path extrusionOk="0" h="564" w="1927">
                  <a:moveTo>
                    <a:pt x="1" y="0"/>
                  </a:moveTo>
                  <a:cubicBezTo>
                    <a:pt x="1" y="1"/>
                    <a:pt x="1" y="1"/>
                    <a:pt x="1" y="1"/>
                  </a:cubicBezTo>
                  <a:lnTo>
                    <a:pt x="1" y="1"/>
                  </a:lnTo>
                  <a:lnTo>
                    <a:pt x="1" y="0"/>
                  </a:lnTo>
                  <a:close/>
                  <a:moveTo>
                    <a:pt x="1926" y="5"/>
                  </a:moveTo>
                  <a:lnTo>
                    <a:pt x="1925" y="8"/>
                  </a:lnTo>
                  <a:lnTo>
                    <a:pt x="1925" y="8"/>
                  </a:lnTo>
                  <a:cubicBezTo>
                    <a:pt x="1925" y="7"/>
                    <a:pt x="1926" y="6"/>
                    <a:pt x="1926" y="5"/>
                  </a:cubicBezTo>
                  <a:close/>
                  <a:moveTo>
                    <a:pt x="1" y="1"/>
                  </a:moveTo>
                  <a:lnTo>
                    <a:pt x="147" y="231"/>
                  </a:lnTo>
                  <a:cubicBezTo>
                    <a:pt x="188" y="296"/>
                    <a:pt x="251" y="357"/>
                    <a:pt x="341" y="410"/>
                  </a:cubicBezTo>
                  <a:cubicBezTo>
                    <a:pt x="511" y="512"/>
                    <a:pt x="739" y="564"/>
                    <a:pt x="967" y="564"/>
                  </a:cubicBezTo>
                  <a:cubicBezTo>
                    <a:pt x="1184" y="564"/>
                    <a:pt x="1401" y="517"/>
                    <a:pt x="1570" y="422"/>
                  </a:cubicBezTo>
                  <a:cubicBezTo>
                    <a:pt x="1667" y="368"/>
                    <a:pt x="1736" y="305"/>
                    <a:pt x="1779" y="236"/>
                  </a:cubicBezTo>
                  <a:lnTo>
                    <a:pt x="1925" y="8"/>
                  </a:lnTo>
                  <a:lnTo>
                    <a:pt x="1925" y="8"/>
                  </a:lnTo>
                  <a:cubicBezTo>
                    <a:pt x="1874" y="87"/>
                    <a:pt x="1791" y="161"/>
                    <a:pt x="1679" y="225"/>
                  </a:cubicBezTo>
                  <a:cubicBezTo>
                    <a:pt x="1480" y="336"/>
                    <a:pt x="1224" y="392"/>
                    <a:pt x="968" y="392"/>
                  </a:cubicBezTo>
                  <a:cubicBezTo>
                    <a:pt x="699" y="392"/>
                    <a:pt x="431" y="331"/>
                    <a:pt x="228" y="210"/>
                  </a:cubicBezTo>
                  <a:cubicBezTo>
                    <a:pt x="125" y="148"/>
                    <a:pt x="49" y="7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7"/>
            <p:cNvSpPr/>
            <p:nvPr/>
          </p:nvSpPr>
          <p:spPr>
            <a:xfrm>
              <a:off x="2917861" y="2393610"/>
              <a:ext cx="101901" cy="69695"/>
            </a:xfrm>
            <a:custGeom>
              <a:rect b="b" l="l" r="r" t="t"/>
              <a:pathLst>
                <a:path extrusionOk="0" h="1649" w="2411">
                  <a:moveTo>
                    <a:pt x="1324" y="0"/>
                  </a:moveTo>
                  <a:cubicBezTo>
                    <a:pt x="558" y="0"/>
                    <a:pt x="0" y="639"/>
                    <a:pt x="365" y="1253"/>
                  </a:cubicBezTo>
                  <a:cubicBezTo>
                    <a:pt x="412" y="1330"/>
                    <a:pt x="489" y="1404"/>
                    <a:pt x="595" y="1467"/>
                  </a:cubicBezTo>
                  <a:cubicBezTo>
                    <a:pt x="798" y="1588"/>
                    <a:pt x="1066" y="1649"/>
                    <a:pt x="1335" y="1649"/>
                  </a:cubicBezTo>
                  <a:cubicBezTo>
                    <a:pt x="1591" y="1649"/>
                    <a:pt x="1847" y="1593"/>
                    <a:pt x="2046" y="1482"/>
                  </a:cubicBezTo>
                  <a:cubicBezTo>
                    <a:pt x="2161" y="1417"/>
                    <a:pt x="2246" y="1341"/>
                    <a:pt x="2297" y="1256"/>
                  </a:cubicBezTo>
                  <a:cubicBezTo>
                    <a:pt x="2324" y="1210"/>
                    <a:pt x="2410" y="1067"/>
                    <a:pt x="2410" y="862"/>
                  </a:cubicBezTo>
                  <a:cubicBezTo>
                    <a:pt x="2410" y="476"/>
                    <a:pt x="2118" y="153"/>
                    <a:pt x="1667" y="42"/>
                  </a:cubicBezTo>
                  <a:cubicBezTo>
                    <a:pt x="1550" y="13"/>
                    <a:pt x="1435" y="0"/>
                    <a:pt x="13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7"/>
            <p:cNvSpPr/>
            <p:nvPr/>
          </p:nvSpPr>
          <p:spPr>
            <a:xfrm>
              <a:off x="3356224" y="2659662"/>
              <a:ext cx="79289" cy="44209"/>
            </a:xfrm>
            <a:custGeom>
              <a:rect b="b" l="l" r="r" t="t"/>
              <a:pathLst>
                <a:path extrusionOk="0" h="1046" w="1876">
                  <a:moveTo>
                    <a:pt x="1541" y="0"/>
                  </a:moveTo>
                  <a:cubicBezTo>
                    <a:pt x="1407" y="0"/>
                    <a:pt x="1285" y="52"/>
                    <a:pt x="1249" y="129"/>
                  </a:cubicBezTo>
                  <a:lnTo>
                    <a:pt x="1248" y="129"/>
                  </a:lnTo>
                  <a:cubicBezTo>
                    <a:pt x="1205" y="223"/>
                    <a:pt x="1301" y="318"/>
                    <a:pt x="1461" y="343"/>
                  </a:cubicBezTo>
                  <a:cubicBezTo>
                    <a:pt x="1489" y="347"/>
                    <a:pt x="1516" y="350"/>
                    <a:pt x="1543" y="350"/>
                  </a:cubicBezTo>
                  <a:cubicBezTo>
                    <a:pt x="1675" y="350"/>
                    <a:pt x="1796" y="298"/>
                    <a:pt x="1832" y="220"/>
                  </a:cubicBezTo>
                  <a:cubicBezTo>
                    <a:pt x="1875" y="128"/>
                    <a:pt x="1780" y="31"/>
                    <a:pt x="1618" y="6"/>
                  </a:cubicBezTo>
                  <a:cubicBezTo>
                    <a:pt x="1592" y="2"/>
                    <a:pt x="1566" y="0"/>
                    <a:pt x="1541" y="0"/>
                  </a:cubicBezTo>
                  <a:close/>
                  <a:moveTo>
                    <a:pt x="333" y="697"/>
                  </a:moveTo>
                  <a:cubicBezTo>
                    <a:pt x="201" y="697"/>
                    <a:pt x="80" y="748"/>
                    <a:pt x="43" y="826"/>
                  </a:cubicBezTo>
                  <a:cubicBezTo>
                    <a:pt x="0" y="918"/>
                    <a:pt x="96" y="1014"/>
                    <a:pt x="257" y="1040"/>
                  </a:cubicBezTo>
                  <a:cubicBezTo>
                    <a:pt x="283" y="1044"/>
                    <a:pt x="309" y="1046"/>
                    <a:pt x="335" y="1046"/>
                  </a:cubicBezTo>
                  <a:cubicBezTo>
                    <a:pt x="469" y="1046"/>
                    <a:pt x="592" y="994"/>
                    <a:pt x="628" y="915"/>
                  </a:cubicBezTo>
                  <a:cubicBezTo>
                    <a:pt x="671" y="823"/>
                    <a:pt x="575" y="728"/>
                    <a:pt x="414" y="701"/>
                  </a:cubicBezTo>
                  <a:lnTo>
                    <a:pt x="414" y="703"/>
                  </a:lnTo>
                  <a:cubicBezTo>
                    <a:pt x="387" y="699"/>
                    <a:pt x="360" y="697"/>
                    <a:pt x="333" y="69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7"/>
            <p:cNvSpPr/>
            <p:nvPr/>
          </p:nvSpPr>
          <p:spPr>
            <a:xfrm>
              <a:off x="3458081" y="2542084"/>
              <a:ext cx="181106" cy="103000"/>
            </a:xfrm>
            <a:custGeom>
              <a:rect b="b" l="l" r="r" t="t"/>
              <a:pathLst>
                <a:path extrusionOk="0" h="2437" w="4285">
                  <a:moveTo>
                    <a:pt x="3946" y="1"/>
                  </a:moveTo>
                  <a:cubicBezTo>
                    <a:pt x="3814" y="1"/>
                    <a:pt x="3693" y="52"/>
                    <a:pt x="3657" y="130"/>
                  </a:cubicBezTo>
                  <a:cubicBezTo>
                    <a:pt x="3614" y="224"/>
                    <a:pt x="3709" y="319"/>
                    <a:pt x="3871" y="344"/>
                  </a:cubicBezTo>
                  <a:cubicBezTo>
                    <a:pt x="3897" y="348"/>
                    <a:pt x="3923" y="350"/>
                    <a:pt x="3948" y="350"/>
                  </a:cubicBezTo>
                  <a:cubicBezTo>
                    <a:pt x="4082" y="350"/>
                    <a:pt x="4205" y="298"/>
                    <a:pt x="4241" y="221"/>
                  </a:cubicBezTo>
                  <a:cubicBezTo>
                    <a:pt x="4284" y="127"/>
                    <a:pt x="4189" y="32"/>
                    <a:pt x="4028" y="7"/>
                  </a:cubicBezTo>
                  <a:cubicBezTo>
                    <a:pt x="4000" y="3"/>
                    <a:pt x="3973" y="1"/>
                    <a:pt x="3946" y="1"/>
                  </a:cubicBezTo>
                  <a:close/>
                  <a:moveTo>
                    <a:pt x="2745" y="697"/>
                  </a:moveTo>
                  <a:cubicBezTo>
                    <a:pt x="2611" y="697"/>
                    <a:pt x="2489" y="748"/>
                    <a:pt x="2452" y="825"/>
                  </a:cubicBezTo>
                  <a:cubicBezTo>
                    <a:pt x="2409" y="919"/>
                    <a:pt x="2505" y="1015"/>
                    <a:pt x="2666" y="1039"/>
                  </a:cubicBezTo>
                  <a:cubicBezTo>
                    <a:pt x="2692" y="1043"/>
                    <a:pt x="2718" y="1045"/>
                    <a:pt x="2744" y="1045"/>
                  </a:cubicBezTo>
                  <a:cubicBezTo>
                    <a:pt x="2878" y="1045"/>
                    <a:pt x="2999" y="994"/>
                    <a:pt x="3037" y="916"/>
                  </a:cubicBezTo>
                  <a:cubicBezTo>
                    <a:pt x="3080" y="822"/>
                    <a:pt x="2983" y="727"/>
                    <a:pt x="2823" y="702"/>
                  </a:cubicBezTo>
                  <a:cubicBezTo>
                    <a:pt x="2797" y="698"/>
                    <a:pt x="2771" y="697"/>
                    <a:pt x="2745" y="697"/>
                  </a:cubicBezTo>
                  <a:close/>
                  <a:moveTo>
                    <a:pt x="1540" y="1392"/>
                  </a:moveTo>
                  <a:cubicBezTo>
                    <a:pt x="1406" y="1392"/>
                    <a:pt x="1284" y="1443"/>
                    <a:pt x="1248" y="1521"/>
                  </a:cubicBezTo>
                  <a:cubicBezTo>
                    <a:pt x="1205" y="1615"/>
                    <a:pt x="1300" y="1710"/>
                    <a:pt x="1462" y="1735"/>
                  </a:cubicBezTo>
                  <a:cubicBezTo>
                    <a:pt x="1488" y="1739"/>
                    <a:pt x="1515" y="1740"/>
                    <a:pt x="1541" y="1740"/>
                  </a:cubicBezTo>
                  <a:cubicBezTo>
                    <a:pt x="1674" y="1740"/>
                    <a:pt x="1795" y="1690"/>
                    <a:pt x="1831" y="1611"/>
                  </a:cubicBezTo>
                  <a:cubicBezTo>
                    <a:pt x="1874" y="1518"/>
                    <a:pt x="1779" y="1422"/>
                    <a:pt x="1617" y="1398"/>
                  </a:cubicBezTo>
                  <a:cubicBezTo>
                    <a:pt x="1591" y="1394"/>
                    <a:pt x="1565" y="1392"/>
                    <a:pt x="1540" y="1392"/>
                  </a:cubicBezTo>
                  <a:close/>
                  <a:moveTo>
                    <a:pt x="336" y="2087"/>
                  </a:moveTo>
                  <a:cubicBezTo>
                    <a:pt x="203" y="2087"/>
                    <a:pt x="80" y="2139"/>
                    <a:pt x="44" y="2216"/>
                  </a:cubicBezTo>
                  <a:cubicBezTo>
                    <a:pt x="1" y="2310"/>
                    <a:pt x="96" y="2405"/>
                    <a:pt x="257" y="2430"/>
                  </a:cubicBezTo>
                  <a:cubicBezTo>
                    <a:pt x="284" y="2434"/>
                    <a:pt x="311" y="2436"/>
                    <a:pt x="338" y="2436"/>
                  </a:cubicBezTo>
                  <a:cubicBezTo>
                    <a:pt x="470" y="2436"/>
                    <a:pt x="591" y="2385"/>
                    <a:pt x="627" y="2307"/>
                  </a:cubicBezTo>
                  <a:cubicBezTo>
                    <a:pt x="670" y="2214"/>
                    <a:pt x="574" y="2118"/>
                    <a:pt x="413" y="2093"/>
                  </a:cubicBezTo>
                  <a:cubicBezTo>
                    <a:pt x="387" y="2089"/>
                    <a:pt x="361" y="2087"/>
                    <a:pt x="336" y="208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7"/>
            <p:cNvSpPr/>
            <p:nvPr/>
          </p:nvSpPr>
          <p:spPr>
            <a:xfrm>
              <a:off x="3240167" y="2605945"/>
              <a:ext cx="102704" cy="40321"/>
            </a:xfrm>
            <a:custGeom>
              <a:rect b="b" l="l" r="r" t="t"/>
              <a:pathLst>
                <a:path extrusionOk="0" h="954" w="2430">
                  <a:moveTo>
                    <a:pt x="0" y="1"/>
                  </a:moveTo>
                  <a:lnTo>
                    <a:pt x="0" y="248"/>
                  </a:lnTo>
                  <a:cubicBezTo>
                    <a:pt x="0" y="428"/>
                    <a:pt x="120" y="610"/>
                    <a:pt x="359" y="748"/>
                  </a:cubicBezTo>
                  <a:cubicBezTo>
                    <a:pt x="597" y="886"/>
                    <a:pt x="907" y="954"/>
                    <a:pt x="1218" y="954"/>
                  </a:cubicBezTo>
                  <a:cubicBezTo>
                    <a:pt x="1529" y="954"/>
                    <a:pt x="1839" y="885"/>
                    <a:pt x="2075" y="748"/>
                  </a:cubicBezTo>
                  <a:cubicBezTo>
                    <a:pt x="2311" y="611"/>
                    <a:pt x="2429" y="433"/>
                    <a:pt x="2429" y="254"/>
                  </a:cubicBezTo>
                  <a:lnTo>
                    <a:pt x="2429" y="7"/>
                  </a:lnTo>
                  <a:lnTo>
                    <a:pt x="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7"/>
            <p:cNvSpPr/>
            <p:nvPr/>
          </p:nvSpPr>
          <p:spPr>
            <a:xfrm>
              <a:off x="3240167" y="2572302"/>
              <a:ext cx="102704" cy="63524"/>
            </a:xfrm>
            <a:custGeom>
              <a:rect b="b" l="l" r="r" t="t"/>
              <a:pathLst>
                <a:path extrusionOk="0" h="1503" w="2430">
                  <a:moveTo>
                    <a:pt x="1206" y="1"/>
                  </a:moveTo>
                  <a:cubicBezTo>
                    <a:pt x="1042" y="1"/>
                    <a:pt x="871" y="22"/>
                    <a:pt x="702" y="72"/>
                  </a:cubicBezTo>
                  <a:cubicBezTo>
                    <a:pt x="499" y="132"/>
                    <a:pt x="24" y="324"/>
                    <a:pt x="0" y="797"/>
                  </a:cubicBezTo>
                  <a:cubicBezTo>
                    <a:pt x="0" y="978"/>
                    <a:pt x="120" y="1160"/>
                    <a:pt x="359" y="1296"/>
                  </a:cubicBezTo>
                  <a:cubicBezTo>
                    <a:pt x="597" y="1434"/>
                    <a:pt x="908" y="1503"/>
                    <a:pt x="1219" y="1503"/>
                  </a:cubicBezTo>
                  <a:cubicBezTo>
                    <a:pt x="1529" y="1503"/>
                    <a:pt x="1839" y="1434"/>
                    <a:pt x="2075" y="1296"/>
                  </a:cubicBezTo>
                  <a:cubicBezTo>
                    <a:pt x="2311" y="1160"/>
                    <a:pt x="2429" y="981"/>
                    <a:pt x="2429" y="795"/>
                  </a:cubicBezTo>
                  <a:cubicBezTo>
                    <a:pt x="2415" y="546"/>
                    <a:pt x="2294" y="367"/>
                    <a:pt x="2023" y="198"/>
                  </a:cubicBezTo>
                  <a:lnTo>
                    <a:pt x="2023" y="200"/>
                  </a:lnTo>
                  <a:cubicBezTo>
                    <a:pt x="1837" y="88"/>
                    <a:pt x="1537" y="1"/>
                    <a:pt x="1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7"/>
            <p:cNvSpPr/>
            <p:nvPr/>
          </p:nvSpPr>
          <p:spPr>
            <a:xfrm>
              <a:off x="3247901" y="2574669"/>
              <a:ext cx="87362" cy="46111"/>
            </a:xfrm>
            <a:custGeom>
              <a:rect b="b" l="l" r="r" t="t"/>
              <a:pathLst>
                <a:path extrusionOk="0" h="1091" w="2067">
                  <a:moveTo>
                    <a:pt x="1031" y="1"/>
                  </a:moveTo>
                  <a:cubicBezTo>
                    <a:pt x="790" y="1"/>
                    <a:pt x="549" y="54"/>
                    <a:pt x="367" y="161"/>
                  </a:cubicBezTo>
                  <a:cubicBezTo>
                    <a:pt x="0" y="373"/>
                    <a:pt x="2" y="717"/>
                    <a:pt x="370" y="931"/>
                  </a:cubicBezTo>
                  <a:cubicBezTo>
                    <a:pt x="553" y="1037"/>
                    <a:pt x="794" y="1090"/>
                    <a:pt x="1034" y="1090"/>
                  </a:cubicBezTo>
                  <a:cubicBezTo>
                    <a:pt x="1276" y="1090"/>
                    <a:pt x="1517" y="1037"/>
                    <a:pt x="1700" y="930"/>
                  </a:cubicBezTo>
                  <a:cubicBezTo>
                    <a:pt x="2066" y="717"/>
                    <a:pt x="2063" y="373"/>
                    <a:pt x="1696" y="161"/>
                  </a:cubicBezTo>
                  <a:cubicBezTo>
                    <a:pt x="1512" y="54"/>
                    <a:pt x="1272" y="1"/>
                    <a:pt x="10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7"/>
            <p:cNvSpPr/>
            <p:nvPr/>
          </p:nvSpPr>
          <p:spPr>
            <a:xfrm>
              <a:off x="3412055" y="2506751"/>
              <a:ext cx="102704" cy="40321"/>
            </a:xfrm>
            <a:custGeom>
              <a:rect b="b" l="l" r="r" t="t"/>
              <a:pathLst>
                <a:path extrusionOk="0" h="954" w="2430">
                  <a:moveTo>
                    <a:pt x="0" y="0"/>
                  </a:moveTo>
                  <a:lnTo>
                    <a:pt x="0" y="246"/>
                  </a:lnTo>
                  <a:cubicBezTo>
                    <a:pt x="0" y="428"/>
                    <a:pt x="120" y="609"/>
                    <a:pt x="359" y="748"/>
                  </a:cubicBezTo>
                  <a:cubicBezTo>
                    <a:pt x="597" y="885"/>
                    <a:pt x="908" y="953"/>
                    <a:pt x="1218" y="953"/>
                  </a:cubicBezTo>
                  <a:cubicBezTo>
                    <a:pt x="1529" y="953"/>
                    <a:pt x="1839" y="885"/>
                    <a:pt x="2075" y="748"/>
                  </a:cubicBezTo>
                  <a:cubicBezTo>
                    <a:pt x="2311" y="611"/>
                    <a:pt x="2428" y="432"/>
                    <a:pt x="2429" y="252"/>
                  </a:cubicBezTo>
                  <a:lnTo>
                    <a:pt x="2429" y="6"/>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7"/>
            <p:cNvSpPr/>
            <p:nvPr/>
          </p:nvSpPr>
          <p:spPr>
            <a:xfrm>
              <a:off x="3412055" y="2473109"/>
              <a:ext cx="102704" cy="63482"/>
            </a:xfrm>
            <a:custGeom>
              <a:rect b="b" l="l" r="r" t="t"/>
              <a:pathLst>
                <a:path extrusionOk="0" h="1502" w="2430">
                  <a:moveTo>
                    <a:pt x="1206" y="0"/>
                  </a:moveTo>
                  <a:cubicBezTo>
                    <a:pt x="1042" y="0"/>
                    <a:pt x="871" y="22"/>
                    <a:pt x="702" y="72"/>
                  </a:cubicBezTo>
                  <a:cubicBezTo>
                    <a:pt x="499" y="132"/>
                    <a:pt x="22" y="322"/>
                    <a:pt x="0" y="795"/>
                  </a:cubicBezTo>
                  <a:cubicBezTo>
                    <a:pt x="0" y="976"/>
                    <a:pt x="120" y="1158"/>
                    <a:pt x="359" y="1296"/>
                  </a:cubicBezTo>
                  <a:cubicBezTo>
                    <a:pt x="597" y="1433"/>
                    <a:pt x="908" y="1501"/>
                    <a:pt x="1219" y="1501"/>
                  </a:cubicBezTo>
                  <a:cubicBezTo>
                    <a:pt x="1529" y="1501"/>
                    <a:pt x="1839" y="1433"/>
                    <a:pt x="2075" y="1296"/>
                  </a:cubicBezTo>
                  <a:cubicBezTo>
                    <a:pt x="2311" y="1159"/>
                    <a:pt x="2428" y="981"/>
                    <a:pt x="2429" y="795"/>
                  </a:cubicBezTo>
                  <a:cubicBezTo>
                    <a:pt x="2415" y="544"/>
                    <a:pt x="2294" y="366"/>
                    <a:pt x="2022" y="198"/>
                  </a:cubicBezTo>
                  <a:lnTo>
                    <a:pt x="2023" y="198"/>
                  </a:lnTo>
                  <a:cubicBezTo>
                    <a:pt x="1836" y="87"/>
                    <a:pt x="1536" y="0"/>
                    <a:pt x="1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7"/>
            <p:cNvSpPr/>
            <p:nvPr/>
          </p:nvSpPr>
          <p:spPr>
            <a:xfrm>
              <a:off x="3419789" y="2475433"/>
              <a:ext cx="87277" cy="46069"/>
            </a:xfrm>
            <a:custGeom>
              <a:rect b="b" l="l" r="r" t="t"/>
              <a:pathLst>
                <a:path extrusionOk="0" h="1090" w="2065">
                  <a:moveTo>
                    <a:pt x="1029" y="1"/>
                  </a:moveTo>
                  <a:cubicBezTo>
                    <a:pt x="788" y="1"/>
                    <a:pt x="548" y="54"/>
                    <a:pt x="365" y="160"/>
                  </a:cubicBezTo>
                  <a:cubicBezTo>
                    <a:pt x="1" y="374"/>
                    <a:pt x="2" y="718"/>
                    <a:pt x="370" y="930"/>
                  </a:cubicBezTo>
                  <a:cubicBezTo>
                    <a:pt x="553" y="1037"/>
                    <a:pt x="795" y="1090"/>
                    <a:pt x="1035" y="1090"/>
                  </a:cubicBezTo>
                  <a:cubicBezTo>
                    <a:pt x="1276" y="1090"/>
                    <a:pt x="1516" y="1037"/>
                    <a:pt x="1699" y="930"/>
                  </a:cubicBezTo>
                  <a:cubicBezTo>
                    <a:pt x="2065" y="718"/>
                    <a:pt x="2063" y="374"/>
                    <a:pt x="1696" y="160"/>
                  </a:cubicBezTo>
                  <a:cubicBezTo>
                    <a:pt x="1511" y="54"/>
                    <a:pt x="1270" y="1"/>
                    <a:pt x="10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37"/>
          <p:cNvGrpSpPr/>
          <p:nvPr/>
        </p:nvGrpSpPr>
        <p:grpSpPr>
          <a:xfrm>
            <a:off x="6319144" y="2465751"/>
            <a:ext cx="1608015" cy="957696"/>
            <a:chOff x="3024078" y="1987423"/>
            <a:chExt cx="3101881" cy="1847763"/>
          </a:xfrm>
        </p:grpSpPr>
        <p:grpSp>
          <p:nvGrpSpPr>
            <p:cNvPr id="784" name="Google Shape;784;p37"/>
            <p:cNvGrpSpPr/>
            <p:nvPr/>
          </p:nvGrpSpPr>
          <p:grpSpPr>
            <a:xfrm>
              <a:off x="3339466" y="2138929"/>
              <a:ext cx="2455292" cy="1617889"/>
              <a:chOff x="-3209756" y="1803812"/>
              <a:chExt cx="2235335" cy="1472951"/>
            </a:xfrm>
          </p:grpSpPr>
          <p:grpSp>
            <p:nvGrpSpPr>
              <p:cNvPr id="785" name="Google Shape;785;p37"/>
              <p:cNvGrpSpPr/>
              <p:nvPr/>
            </p:nvGrpSpPr>
            <p:grpSpPr>
              <a:xfrm>
                <a:off x="-1885420" y="1803812"/>
                <a:ext cx="163333" cy="251385"/>
                <a:chOff x="-3916750" y="2838725"/>
                <a:chExt cx="106150" cy="163375"/>
              </a:xfrm>
            </p:grpSpPr>
            <p:sp>
              <p:nvSpPr>
                <p:cNvPr id="786" name="Google Shape;786;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37"/>
              <p:cNvGrpSpPr/>
              <p:nvPr/>
            </p:nvGrpSpPr>
            <p:grpSpPr>
              <a:xfrm>
                <a:off x="-1137754" y="2214606"/>
                <a:ext cx="163333" cy="251385"/>
                <a:chOff x="-3916750" y="2838725"/>
                <a:chExt cx="106150" cy="163375"/>
              </a:xfrm>
            </p:grpSpPr>
            <p:sp>
              <p:nvSpPr>
                <p:cNvPr id="793" name="Google Shape;793;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 name="Google Shape;799;p37"/>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7"/>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7"/>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7"/>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7"/>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7"/>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7"/>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7"/>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7"/>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7"/>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7"/>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7"/>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7"/>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7"/>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7"/>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7"/>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7"/>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7"/>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7"/>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7"/>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7"/>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7"/>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7"/>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7"/>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7"/>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7"/>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7"/>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7"/>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7"/>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7"/>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7"/>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7"/>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7"/>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7"/>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7"/>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7"/>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7"/>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7"/>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7"/>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7"/>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7"/>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7"/>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7"/>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7"/>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7"/>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7"/>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7"/>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7"/>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7"/>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7"/>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7"/>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7"/>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7"/>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7"/>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7"/>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7"/>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7"/>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7"/>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7"/>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7"/>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7"/>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7"/>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 name="Google Shape;869;p37"/>
              <p:cNvGrpSpPr/>
              <p:nvPr/>
            </p:nvGrpSpPr>
            <p:grpSpPr>
              <a:xfrm>
                <a:off x="-3209756" y="2554613"/>
                <a:ext cx="163333" cy="251385"/>
                <a:chOff x="-3916750" y="2838725"/>
                <a:chExt cx="106150" cy="163375"/>
              </a:xfrm>
            </p:grpSpPr>
            <p:sp>
              <p:nvSpPr>
                <p:cNvPr id="870" name="Google Shape;870;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37"/>
              <p:cNvGrpSpPr/>
              <p:nvPr/>
            </p:nvGrpSpPr>
            <p:grpSpPr>
              <a:xfrm>
                <a:off x="-2491885" y="3025377"/>
                <a:ext cx="163333" cy="251385"/>
                <a:chOff x="-3916750" y="2838725"/>
                <a:chExt cx="106150" cy="163375"/>
              </a:xfrm>
            </p:grpSpPr>
            <p:sp>
              <p:nvSpPr>
                <p:cNvPr id="877" name="Google Shape;877;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 name="Google Shape;883;p37"/>
            <p:cNvGrpSpPr/>
            <p:nvPr/>
          </p:nvGrpSpPr>
          <p:grpSpPr>
            <a:xfrm>
              <a:off x="3792143" y="3346195"/>
              <a:ext cx="814292" cy="488991"/>
              <a:chOff x="3357500" y="1620888"/>
              <a:chExt cx="867375" cy="457300"/>
            </a:xfrm>
          </p:grpSpPr>
          <p:sp>
            <p:nvSpPr>
              <p:cNvPr id="884" name="Google Shape;884;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37"/>
            <p:cNvGrpSpPr/>
            <p:nvPr/>
          </p:nvGrpSpPr>
          <p:grpSpPr>
            <a:xfrm>
              <a:off x="3024078" y="2806336"/>
              <a:ext cx="814292" cy="488991"/>
              <a:chOff x="3357500" y="1620888"/>
              <a:chExt cx="867375" cy="457300"/>
            </a:xfrm>
          </p:grpSpPr>
          <p:sp>
            <p:nvSpPr>
              <p:cNvPr id="889" name="Google Shape;889;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37"/>
            <p:cNvGrpSpPr/>
            <p:nvPr/>
          </p:nvGrpSpPr>
          <p:grpSpPr>
            <a:xfrm>
              <a:off x="4482582" y="1987423"/>
              <a:ext cx="814292" cy="488991"/>
              <a:chOff x="3357500" y="1620888"/>
              <a:chExt cx="867375" cy="457300"/>
            </a:xfrm>
          </p:grpSpPr>
          <p:sp>
            <p:nvSpPr>
              <p:cNvPr id="894" name="Google Shape;894;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37"/>
            <p:cNvGrpSpPr/>
            <p:nvPr/>
          </p:nvGrpSpPr>
          <p:grpSpPr>
            <a:xfrm>
              <a:off x="5311667" y="2439653"/>
              <a:ext cx="814292" cy="488991"/>
              <a:chOff x="3357500" y="1620888"/>
              <a:chExt cx="867375" cy="457300"/>
            </a:xfrm>
          </p:grpSpPr>
          <p:sp>
            <p:nvSpPr>
              <p:cNvPr id="899" name="Google Shape;899;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sp>
        <p:nvSpPr>
          <p:cNvPr id="1623" name="Google Shape;1623;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Seeding</a:t>
            </a:r>
            <a:endParaRPr/>
          </a:p>
        </p:txBody>
      </p:sp>
      <p:grpSp>
        <p:nvGrpSpPr>
          <p:cNvPr id="1624" name="Google Shape;1624;p46"/>
          <p:cNvGrpSpPr/>
          <p:nvPr/>
        </p:nvGrpSpPr>
        <p:grpSpPr>
          <a:xfrm>
            <a:off x="-256529" y="2458943"/>
            <a:ext cx="1779549" cy="1060062"/>
            <a:chOff x="3024078" y="1987423"/>
            <a:chExt cx="3101881" cy="1847763"/>
          </a:xfrm>
        </p:grpSpPr>
        <p:grpSp>
          <p:nvGrpSpPr>
            <p:cNvPr id="1625" name="Google Shape;1625;p46"/>
            <p:cNvGrpSpPr/>
            <p:nvPr/>
          </p:nvGrpSpPr>
          <p:grpSpPr>
            <a:xfrm>
              <a:off x="3339466" y="2138929"/>
              <a:ext cx="2455292" cy="1617889"/>
              <a:chOff x="-3209756" y="1803812"/>
              <a:chExt cx="2235335" cy="1472951"/>
            </a:xfrm>
          </p:grpSpPr>
          <p:grpSp>
            <p:nvGrpSpPr>
              <p:cNvPr id="1626" name="Google Shape;1626;p46"/>
              <p:cNvGrpSpPr/>
              <p:nvPr/>
            </p:nvGrpSpPr>
            <p:grpSpPr>
              <a:xfrm>
                <a:off x="-1885420" y="1803812"/>
                <a:ext cx="163333" cy="251385"/>
                <a:chOff x="-3916750" y="2838725"/>
                <a:chExt cx="106150" cy="163375"/>
              </a:xfrm>
            </p:grpSpPr>
            <p:sp>
              <p:nvSpPr>
                <p:cNvPr id="1627" name="Google Shape;1627;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46"/>
              <p:cNvGrpSpPr/>
              <p:nvPr/>
            </p:nvGrpSpPr>
            <p:grpSpPr>
              <a:xfrm>
                <a:off x="-1137754" y="2214606"/>
                <a:ext cx="163333" cy="251385"/>
                <a:chOff x="-3916750" y="2838725"/>
                <a:chExt cx="106150" cy="163375"/>
              </a:xfrm>
            </p:grpSpPr>
            <p:sp>
              <p:nvSpPr>
                <p:cNvPr id="1634" name="Google Shape;1634;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0" name="Google Shape;1640;p46"/>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6"/>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6"/>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6"/>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6"/>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6"/>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6"/>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6"/>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6"/>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6"/>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6"/>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6"/>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6"/>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6"/>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6"/>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6"/>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6"/>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6"/>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6"/>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6"/>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6"/>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6"/>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6"/>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6"/>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6"/>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6"/>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6"/>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6"/>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6"/>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6"/>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6"/>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6"/>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0" name="Google Shape;1710;p46"/>
              <p:cNvGrpSpPr/>
              <p:nvPr/>
            </p:nvGrpSpPr>
            <p:grpSpPr>
              <a:xfrm>
                <a:off x="-3209756" y="2554613"/>
                <a:ext cx="163333" cy="251385"/>
                <a:chOff x="-3916750" y="2838725"/>
                <a:chExt cx="106150" cy="163375"/>
              </a:xfrm>
            </p:grpSpPr>
            <p:sp>
              <p:nvSpPr>
                <p:cNvPr id="1711" name="Google Shape;1711;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46"/>
              <p:cNvGrpSpPr/>
              <p:nvPr/>
            </p:nvGrpSpPr>
            <p:grpSpPr>
              <a:xfrm>
                <a:off x="-2491885" y="3025377"/>
                <a:ext cx="163333" cy="251385"/>
                <a:chOff x="-3916750" y="2838725"/>
                <a:chExt cx="106150" cy="163375"/>
              </a:xfrm>
            </p:grpSpPr>
            <p:sp>
              <p:nvSpPr>
                <p:cNvPr id="1718" name="Google Shape;1718;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4" name="Google Shape;1724;p46"/>
            <p:cNvGrpSpPr/>
            <p:nvPr/>
          </p:nvGrpSpPr>
          <p:grpSpPr>
            <a:xfrm>
              <a:off x="3792143" y="3346195"/>
              <a:ext cx="814292" cy="488991"/>
              <a:chOff x="3357500" y="1620888"/>
              <a:chExt cx="867375" cy="457300"/>
            </a:xfrm>
          </p:grpSpPr>
          <p:sp>
            <p:nvSpPr>
              <p:cNvPr id="1725" name="Google Shape;1725;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46"/>
            <p:cNvGrpSpPr/>
            <p:nvPr/>
          </p:nvGrpSpPr>
          <p:grpSpPr>
            <a:xfrm>
              <a:off x="3024078" y="2806336"/>
              <a:ext cx="814292" cy="488991"/>
              <a:chOff x="3357500" y="1620888"/>
              <a:chExt cx="867375" cy="457300"/>
            </a:xfrm>
          </p:grpSpPr>
          <p:sp>
            <p:nvSpPr>
              <p:cNvPr id="1730" name="Google Shape;1730;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46"/>
            <p:cNvGrpSpPr/>
            <p:nvPr/>
          </p:nvGrpSpPr>
          <p:grpSpPr>
            <a:xfrm>
              <a:off x="4482582" y="1987423"/>
              <a:ext cx="814292" cy="488991"/>
              <a:chOff x="3357500" y="1620888"/>
              <a:chExt cx="867375" cy="457300"/>
            </a:xfrm>
          </p:grpSpPr>
          <p:sp>
            <p:nvSpPr>
              <p:cNvPr id="1735" name="Google Shape;1735;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 name="Google Shape;1739;p46"/>
            <p:cNvGrpSpPr/>
            <p:nvPr/>
          </p:nvGrpSpPr>
          <p:grpSpPr>
            <a:xfrm>
              <a:off x="5311667" y="2439653"/>
              <a:ext cx="814292" cy="488991"/>
              <a:chOff x="3357500" y="1620888"/>
              <a:chExt cx="867375" cy="457300"/>
            </a:xfrm>
          </p:grpSpPr>
          <p:sp>
            <p:nvSpPr>
              <p:cNvPr id="1740" name="Google Shape;1740;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4" name="Google Shape;1744;p46"/>
          <p:cNvGrpSpPr/>
          <p:nvPr/>
        </p:nvGrpSpPr>
        <p:grpSpPr>
          <a:xfrm>
            <a:off x="224095" y="1349537"/>
            <a:ext cx="736602" cy="777624"/>
            <a:chOff x="-3171395" y="736983"/>
            <a:chExt cx="1712232" cy="1807587"/>
          </a:xfrm>
        </p:grpSpPr>
        <p:grpSp>
          <p:nvGrpSpPr>
            <p:cNvPr id="1745" name="Google Shape;1745;p46"/>
            <p:cNvGrpSpPr/>
            <p:nvPr/>
          </p:nvGrpSpPr>
          <p:grpSpPr>
            <a:xfrm>
              <a:off x="-3128356" y="827596"/>
              <a:ext cx="1626149" cy="1626342"/>
              <a:chOff x="-4570025" y="-195475"/>
              <a:chExt cx="1932900" cy="1932900"/>
            </a:xfrm>
          </p:grpSpPr>
          <p:sp>
            <p:nvSpPr>
              <p:cNvPr id="1746" name="Google Shape;1746;p46"/>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6"/>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 name="Google Shape;1748;p46"/>
            <p:cNvGrpSpPr/>
            <p:nvPr/>
          </p:nvGrpSpPr>
          <p:grpSpPr>
            <a:xfrm>
              <a:off x="-3171395" y="736983"/>
              <a:ext cx="1712232" cy="1807587"/>
              <a:chOff x="-1141405" y="2245329"/>
              <a:chExt cx="336848" cy="355600"/>
            </a:xfrm>
          </p:grpSpPr>
          <p:sp>
            <p:nvSpPr>
              <p:cNvPr id="1749" name="Google Shape;1749;p46"/>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6"/>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6"/>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6"/>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3" name="Google Shape;1753;p46"/>
          <p:cNvGrpSpPr/>
          <p:nvPr/>
        </p:nvGrpSpPr>
        <p:grpSpPr>
          <a:xfrm>
            <a:off x="7834581" y="3895808"/>
            <a:ext cx="596199" cy="629402"/>
            <a:chOff x="-3171395" y="736983"/>
            <a:chExt cx="1712232" cy="1807587"/>
          </a:xfrm>
        </p:grpSpPr>
        <p:grpSp>
          <p:nvGrpSpPr>
            <p:cNvPr id="1754" name="Google Shape;1754;p46"/>
            <p:cNvGrpSpPr/>
            <p:nvPr/>
          </p:nvGrpSpPr>
          <p:grpSpPr>
            <a:xfrm>
              <a:off x="-3128356" y="827596"/>
              <a:ext cx="1626149" cy="1626342"/>
              <a:chOff x="-4570025" y="-195475"/>
              <a:chExt cx="1932900" cy="1932900"/>
            </a:xfrm>
          </p:grpSpPr>
          <p:sp>
            <p:nvSpPr>
              <p:cNvPr id="1755" name="Google Shape;1755;p46"/>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6"/>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46"/>
            <p:cNvGrpSpPr/>
            <p:nvPr/>
          </p:nvGrpSpPr>
          <p:grpSpPr>
            <a:xfrm>
              <a:off x="-3171395" y="736983"/>
              <a:ext cx="1712232" cy="1807587"/>
              <a:chOff x="-1141405" y="2245329"/>
              <a:chExt cx="336848" cy="355600"/>
            </a:xfrm>
          </p:grpSpPr>
          <p:sp>
            <p:nvSpPr>
              <p:cNvPr id="1758" name="Google Shape;1758;p46"/>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6"/>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6"/>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6"/>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762" name="Google Shape;1762;p46"/>
          <p:cNvPicPr preferRelativeResize="0"/>
          <p:nvPr/>
        </p:nvPicPr>
        <p:blipFill rotWithShape="1">
          <a:blip r:embed="rId3">
            <a:alphaModFix/>
          </a:blip>
          <a:srcRect b="8704" l="0" r="0" t="8704"/>
          <a:stretch/>
        </p:blipFill>
        <p:spPr>
          <a:xfrm>
            <a:off x="1784300" y="1217075"/>
            <a:ext cx="6646474" cy="3308132"/>
          </a:xfrm>
          <a:prstGeom prst="rect">
            <a:avLst/>
          </a:prstGeom>
          <a:noFill/>
          <a:ln>
            <a:noFill/>
          </a:ln>
        </p:spPr>
      </p:pic>
      <p:sp>
        <p:nvSpPr>
          <p:cNvPr id="1763" name="Google Shape;1763;p46"/>
          <p:cNvSpPr/>
          <p:nvPr/>
        </p:nvSpPr>
        <p:spPr>
          <a:xfrm rot="10800000">
            <a:off x="532000" y="3519000"/>
            <a:ext cx="202500" cy="204000"/>
          </a:xfrm>
          <a:prstGeom prst="ellipse">
            <a:avLst/>
          </a:prstGeom>
          <a:gradFill>
            <a:gsLst>
              <a:gs pos="0">
                <a:schemeClr val="accent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4">
                                  <p:stCondLst>
                                    <p:cond delay="0"/>
                                  </p:stCondLst>
                                  <p:childTnLst>
                                    <p:anim calcmode="lin" valueType="num">
                                      <p:cBhvr additive="base">
                                        <p:cTn dur="4000"/>
                                        <p:tgtEl>
                                          <p:spTgt spid="1763"/>
                                        </p:tgtEl>
                                        <p:attrNameLst>
                                          <p:attrName>ppt_y</p:attrName>
                                        </p:attrNameLst>
                                      </p:cBhvr>
                                      <p:tavLst>
                                        <p:tav fmla="" tm="0">
                                          <p:val>
                                            <p:strVal val="#ppt_y"/>
                                          </p:val>
                                        </p:tav>
                                        <p:tav fmla="" tm="100000">
                                          <p:val>
                                            <p:strVal val="#ppt_y+1"/>
                                          </p:val>
                                        </p:tav>
                                      </p:tavLst>
                                    </p:anim>
                                    <p:set>
                                      <p:cBhvr>
                                        <p:cTn dur="1" fill="hold">
                                          <p:stCondLst>
                                            <p:cond delay="4000"/>
                                          </p:stCondLst>
                                        </p:cTn>
                                        <p:tgtEl>
                                          <p:spTgt spid="1763"/>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7" name="Shape 1767"/>
        <p:cNvGrpSpPr/>
        <p:nvPr/>
      </p:nvGrpSpPr>
      <p:grpSpPr>
        <a:xfrm>
          <a:off x="0" y="0"/>
          <a:ext cx="0" cy="0"/>
          <a:chOff x="0" y="0"/>
          <a:chExt cx="0" cy="0"/>
        </a:xfrm>
      </p:grpSpPr>
      <p:sp>
        <p:nvSpPr>
          <p:cNvPr id="1768" name="Google Shape;1768;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Video of the Simulation (Drone1)</a:t>
            </a:r>
            <a:endParaRPr/>
          </a:p>
        </p:txBody>
      </p:sp>
      <p:pic>
        <p:nvPicPr>
          <p:cNvPr id="1769" name="Google Shape;1769;p47" title="AI-supported UAV Swarm">
            <a:hlinkClick r:id="rId3"/>
          </p:cNvPr>
          <p:cNvPicPr preferRelativeResize="0"/>
          <p:nvPr/>
        </p:nvPicPr>
        <p:blipFill>
          <a:blip r:embed="rId4">
            <a:alphaModFix/>
          </a:blip>
          <a:stretch>
            <a:fillRect/>
          </a:stretch>
        </p:blipFill>
        <p:spPr>
          <a:xfrm>
            <a:off x="538275" y="1118725"/>
            <a:ext cx="6434300" cy="3619325"/>
          </a:xfrm>
          <a:prstGeom prst="rect">
            <a:avLst/>
          </a:prstGeom>
          <a:noFill/>
          <a:ln>
            <a:noFill/>
          </a:ln>
        </p:spPr>
      </p:pic>
      <p:pic>
        <p:nvPicPr>
          <p:cNvPr id="1770" name="Google Shape;1770;p47"/>
          <p:cNvPicPr preferRelativeResize="0"/>
          <p:nvPr/>
        </p:nvPicPr>
        <p:blipFill>
          <a:blip r:embed="rId5">
            <a:alphaModFix/>
          </a:blip>
          <a:stretch>
            <a:fillRect/>
          </a:stretch>
        </p:blipFill>
        <p:spPr>
          <a:xfrm>
            <a:off x="6972574" y="1480305"/>
            <a:ext cx="2215025" cy="265294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9"/>
                                        </p:tgtEl>
                                        <p:attrNameLst>
                                          <p:attrName>style.visibility</p:attrName>
                                        </p:attrNameLst>
                                      </p:cBhvr>
                                      <p:to>
                                        <p:strVal val="visible"/>
                                      </p:to>
                                    </p:set>
                                    <p:animEffect filter="fade" transition="in">
                                      <p:cBhvr>
                                        <p:cTn dur="1000"/>
                                        <p:tgtEl>
                                          <p:spTgt spid="17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4" name="Shape 1774"/>
        <p:cNvGrpSpPr/>
        <p:nvPr/>
      </p:nvGrpSpPr>
      <p:grpSpPr>
        <a:xfrm>
          <a:off x="0" y="0"/>
          <a:ext cx="0" cy="0"/>
          <a:chOff x="0" y="0"/>
          <a:chExt cx="0" cy="0"/>
        </a:xfrm>
      </p:grpSpPr>
      <p:sp>
        <p:nvSpPr>
          <p:cNvPr id="1775" name="Google Shape;177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Possible Improvements</a:t>
            </a:r>
            <a:endParaRPr/>
          </a:p>
        </p:txBody>
      </p:sp>
      <p:sp>
        <p:nvSpPr>
          <p:cNvPr id="1776" name="Google Shape;1776;p48"/>
          <p:cNvSpPr txBox="1"/>
          <p:nvPr>
            <p:ph idx="1" type="subTitle"/>
          </p:nvPr>
        </p:nvSpPr>
        <p:spPr>
          <a:xfrm>
            <a:off x="713750" y="3073400"/>
            <a:ext cx="2305500" cy="10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Improve system scalability by converting Voxel maps to Octomaps and using ROS for 3D</a:t>
            </a:r>
            <a:r>
              <a:rPr lang="en"/>
              <a:t> pathfindi</a:t>
            </a:r>
            <a:r>
              <a:rPr lang="en"/>
              <a:t>ng</a:t>
            </a:r>
            <a:endParaRPr/>
          </a:p>
        </p:txBody>
      </p:sp>
      <p:sp>
        <p:nvSpPr>
          <p:cNvPr id="1777" name="Google Shape;1777;p48"/>
          <p:cNvSpPr txBox="1"/>
          <p:nvPr>
            <p:ph idx="2" type="subTitle"/>
          </p:nvPr>
        </p:nvSpPr>
        <p:spPr>
          <a:xfrm>
            <a:off x="713213" y="2595750"/>
            <a:ext cx="2305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3D Pathfinding</a:t>
            </a:r>
            <a:endParaRPr/>
          </a:p>
        </p:txBody>
      </p:sp>
      <p:grpSp>
        <p:nvGrpSpPr>
          <p:cNvPr id="1778" name="Google Shape;1778;p48"/>
          <p:cNvGrpSpPr/>
          <p:nvPr/>
        </p:nvGrpSpPr>
        <p:grpSpPr>
          <a:xfrm>
            <a:off x="1659354" y="1981777"/>
            <a:ext cx="413248" cy="385950"/>
            <a:chOff x="1427723" y="2549259"/>
            <a:chExt cx="491962" cy="459464"/>
          </a:xfrm>
        </p:grpSpPr>
        <p:sp>
          <p:nvSpPr>
            <p:cNvPr id="1779" name="Google Shape;1779;p48"/>
            <p:cNvSpPr/>
            <p:nvPr/>
          </p:nvSpPr>
          <p:spPr>
            <a:xfrm>
              <a:off x="1489089" y="2558914"/>
              <a:ext cx="420941" cy="327143"/>
            </a:xfrm>
            <a:custGeom>
              <a:rect b="b" l="l" r="r" t="t"/>
              <a:pathLst>
                <a:path extrusionOk="0" h="10097" w="12992">
                  <a:moveTo>
                    <a:pt x="0" y="0"/>
                  </a:moveTo>
                  <a:lnTo>
                    <a:pt x="0" y="10097"/>
                  </a:lnTo>
                  <a:lnTo>
                    <a:pt x="12992" y="10097"/>
                  </a:lnTo>
                  <a:lnTo>
                    <a:pt x="12992" y="0"/>
                  </a:lnTo>
                  <a:close/>
                </a:path>
              </a:pathLst>
            </a:custGeom>
            <a:solidFill>
              <a:srgbClr val="F7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8"/>
            <p:cNvSpPr/>
            <p:nvPr/>
          </p:nvSpPr>
          <p:spPr>
            <a:xfrm>
              <a:off x="1723892" y="2719942"/>
              <a:ext cx="187337" cy="279191"/>
            </a:xfrm>
            <a:custGeom>
              <a:rect b="b" l="l" r="r" t="t"/>
              <a:pathLst>
                <a:path extrusionOk="0" h="8617" w="5782">
                  <a:moveTo>
                    <a:pt x="1718" y="1"/>
                  </a:moveTo>
                  <a:cubicBezTo>
                    <a:pt x="1401" y="1"/>
                    <a:pt x="1143" y="261"/>
                    <a:pt x="1143" y="580"/>
                  </a:cubicBezTo>
                  <a:lnTo>
                    <a:pt x="1143" y="4096"/>
                  </a:lnTo>
                  <a:lnTo>
                    <a:pt x="1142" y="4096"/>
                  </a:lnTo>
                  <a:lnTo>
                    <a:pt x="268" y="5385"/>
                  </a:lnTo>
                  <a:cubicBezTo>
                    <a:pt x="35" y="5727"/>
                    <a:pt x="1" y="6168"/>
                    <a:pt x="176" y="6544"/>
                  </a:cubicBezTo>
                  <a:lnTo>
                    <a:pt x="1143" y="8617"/>
                  </a:lnTo>
                  <a:lnTo>
                    <a:pt x="5191" y="8617"/>
                  </a:lnTo>
                  <a:lnTo>
                    <a:pt x="5528" y="7534"/>
                  </a:lnTo>
                  <a:cubicBezTo>
                    <a:pt x="5697" y="6995"/>
                    <a:pt x="5782" y="6434"/>
                    <a:pt x="5782" y="5869"/>
                  </a:cubicBezTo>
                  <a:lnTo>
                    <a:pt x="5782" y="3407"/>
                  </a:lnTo>
                  <a:cubicBezTo>
                    <a:pt x="5782" y="3088"/>
                    <a:pt x="5526" y="2828"/>
                    <a:pt x="5207" y="2828"/>
                  </a:cubicBezTo>
                  <a:cubicBezTo>
                    <a:pt x="4890" y="2828"/>
                    <a:pt x="4632" y="3088"/>
                    <a:pt x="4632" y="3407"/>
                  </a:cubicBezTo>
                  <a:lnTo>
                    <a:pt x="4632" y="3428"/>
                  </a:lnTo>
                  <a:cubicBezTo>
                    <a:pt x="4632" y="3106"/>
                    <a:pt x="4370" y="2844"/>
                    <a:pt x="4048" y="2844"/>
                  </a:cubicBezTo>
                  <a:cubicBezTo>
                    <a:pt x="3726" y="2844"/>
                    <a:pt x="3464" y="3106"/>
                    <a:pt x="3464" y="3428"/>
                  </a:cubicBezTo>
                  <a:cubicBezTo>
                    <a:pt x="3464" y="3106"/>
                    <a:pt x="3203" y="2844"/>
                    <a:pt x="2879" y="2844"/>
                  </a:cubicBezTo>
                  <a:cubicBezTo>
                    <a:pt x="2832" y="2844"/>
                    <a:pt x="2783" y="2850"/>
                    <a:pt x="2733" y="2862"/>
                  </a:cubicBezTo>
                  <a:cubicBezTo>
                    <a:pt x="2471" y="2925"/>
                    <a:pt x="2293" y="3168"/>
                    <a:pt x="2293" y="3437"/>
                  </a:cubicBezTo>
                  <a:lnTo>
                    <a:pt x="2293" y="595"/>
                  </a:lnTo>
                  <a:cubicBezTo>
                    <a:pt x="2293" y="285"/>
                    <a:pt x="2055" y="16"/>
                    <a:pt x="1744" y="2"/>
                  </a:cubicBezTo>
                  <a:cubicBezTo>
                    <a:pt x="1736" y="1"/>
                    <a:pt x="1727" y="1"/>
                    <a:pt x="1718"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8"/>
            <p:cNvSpPr/>
            <p:nvPr/>
          </p:nvSpPr>
          <p:spPr>
            <a:xfrm>
              <a:off x="1437378" y="2774374"/>
              <a:ext cx="122861" cy="224726"/>
            </a:xfrm>
            <a:custGeom>
              <a:rect b="b" l="l" r="r" t="t"/>
              <a:pathLst>
                <a:path extrusionOk="0" h="6936" w="3792">
                  <a:moveTo>
                    <a:pt x="1591" y="1"/>
                  </a:moveTo>
                  <a:lnTo>
                    <a:pt x="512" y="1667"/>
                  </a:lnTo>
                  <a:cubicBezTo>
                    <a:pt x="178" y="2182"/>
                    <a:pt x="0" y="2784"/>
                    <a:pt x="0" y="3400"/>
                  </a:cubicBezTo>
                  <a:lnTo>
                    <a:pt x="0" y="6936"/>
                  </a:lnTo>
                  <a:lnTo>
                    <a:pt x="2190" y="6936"/>
                  </a:lnTo>
                  <a:lnTo>
                    <a:pt x="2190" y="5406"/>
                  </a:lnTo>
                  <a:cubicBezTo>
                    <a:pt x="2190" y="4811"/>
                    <a:pt x="2472" y="4253"/>
                    <a:pt x="2948" y="3906"/>
                  </a:cubicBezTo>
                  <a:lnTo>
                    <a:pt x="3563" y="3457"/>
                  </a:lnTo>
                  <a:cubicBezTo>
                    <a:pt x="3754" y="3317"/>
                    <a:pt x="3791" y="3043"/>
                    <a:pt x="3644" y="2856"/>
                  </a:cubicBezTo>
                  <a:cubicBezTo>
                    <a:pt x="3564" y="2753"/>
                    <a:pt x="3443" y="2696"/>
                    <a:pt x="3319" y="2696"/>
                  </a:cubicBezTo>
                  <a:cubicBezTo>
                    <a:pt x="3269" y="2696"/>
                    <a:pt x="3217" y="2706"/>
                    <a:pt x="3168" y="2725"/>
                  </a:cubicBezTo>
                  <a:lnTo>
                    <a:pt x="1596" y="3349"/>
                  </a:lnTo>
                  <a:lnTo>
                    <a:pt x="1591" y="1"/>
                  </a:ln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8"/>
            <p:cNvSpPr/>
            <p:nvPr/>
          </p:nvSpPr>
          <p:spPr>
            <a:xfrm>
              <a:off x="1577832" y="2709509"/>
              <a:ext cx="142463" cy="142430"/>
            </a:xfrm>
            <a:custGeom>
              <a:rect b="b" l="l" r="r" t="t"/>
              <a:pathLst>
                <a:path extrusionOk="0" h="4396" w="4397">
                  <a:moveTo>
                    <a:pt x="2198" y="0"/>
                  </a:moveTo>
                  <a:cubicBezTo>
                    <a:pt x="985" y="0"/>
                    <a:pt x="1" y="985"/>
                    <a:pt x="1" y="2198"/>
                  </a:cubicBezTo>
                  <a:cubicBezTo>
                    <a:pt x="1" y="3411"/>
                    <a:pt x="985" y="4396"/>
                    <a:pt x="2198" y="4396"/>
                  </a:cubicBezTo>
                  <a:cubicBezTo>
                    <a:pt x="3412" y="4396"/>
                    <a:pt x="4396" y="3411"/>
                    <a:pt x="4396" y="2198"/>
                  </a:cubicBezTo>
                  <a:cubicBezTo>
                    <a:pt x="4396" y="985"/>
                    <a:pt x="3412" y="0"/>
                    <a:pt x="2198" y="0"/>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8"/>
            <p:cNvSpPr/>
            <p:nvPr/>
          </p:nvSpPr>
          <p:spPr>
            <a:xfrm>
              <a:off x="1681772" y="2593550"/>
              <a:ext cx="38524" cy="38524"/>
            </a:xfrm>
            <a:custGeom>
              <a:rect b="b" l="l" r="r" t="t"/>
              <a:pathLst>
                <a:path extrusionOk="0" h="1189" w="1189">
                  <a:moveTo>
                    <a:pt x="594" y="1"/>
                  </a:moveTo>
                  <a:cubicBezTo>
                    <a:pt x="267" y="1"/>
                    <a:pt x="1" y="267"/>
                    <a:pt x="1" y="595"/>
                  </a:cubicBezTo>
                  <a:cubicBezTo>
                    <a:pt x="1" y="922"/>
                    <a:pt x="267" y="1188"/>
                    <a:pt x="594" y="1188"/>
                  </a:cubicBezTo>
                  <a:cubicBezTo>
                    <a:pt x="922" y="1188"/>
                    <a:pt x="1188" y="922"/>
                    <a:pt x="1188" y="595"/>
                  </a:cubicBezTo>
                  <a:cubicBezTo>
                    <a:pt x="1188" y="267"/>
                    <a:pt x="922" y="1"/>
                    <a:pt x="594" y="1"/>
                  </a:cubicBez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8"/>
            <p:cNvSpPr/>
            <p:nvPr/>
          </p:nvSpPr>
          <p:spPr>
            <a:xfrm>
              <a:off x="1751043" y="2593550"/>
              <a:ext cx="38524" cy="38524"/>
            </a:xfrm>
            <a:custGeom>
              <a:rect b="b" l="l" r="r" t="t"/>
              <a:pathLst>
                <a:path extrusionOk="0" h="1189" w="1189">
                  <a:moveTo>
                    <a:pt x="595" y="1"/>
                  </a:moveTo>
                  <a:cubicBezTo>
                    <a:pt x="267" y="1"/>
                    <a:pt x="1" y="267"/>
                    <a:pt x="1" y="595"/>
                  </a:cubicBezTo>
                  <a:cubicBezTo>
                    <a:pt x="1" y="922"/>
                    <a:pt x="267" y="1188"/>
                    <a:pt x="595" y="1188"/>
                  </a:cubicBezTo>
                  <a:cubicBezTo>
                    <a:pt x="922" y="1188"/>
                    <a:pt x="1188" y="922"/>
                    <a:pt x="1188" y="595"/>
                  </a:cubicBezTo>
                  <a:cubicBezTo>
                    <a:pt x="1188" y="267"/>
                    <a:pt x="922" y="1"/>
                    <a:pt x="595" y="1"/>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8"/>
            <p:cNvSpPr/>
            <p:nvPr/>
          </p:nvSpPr>
          <p:spPr>
            <a:xfrm>
              <a:off x="1820379" y="2593550"/>
              <a:ext cx="38459" cy="38524"/>
            </a:xfrm>
            <a:custGeom>
              <a:rect b="b" l="l" r="r" t="t"/>
              <a:pathLst>
                <a:path extrusionOk="0" h="1189" w="1187">
                  <a:moveTo>
                    <a:pt x="593" y="1"/>
                  </a:moveTo>
                  <a:cubicBezTo>
                    <a:pt x="265" y="1"/>
                    <a:pt x="0" y="267"/>
                    <a:pt x="0" y="595"/>
                  </a:cubicBezTo>
                  <a:cubicBezTo>
                    <a:pt x="0" y="922"/>
                    <a:pt x="265" y="1188"/>
                    <a:pt x="593" y="1188"/>
                  </a:cubicBezTo>
                  <a:cubicBezTo>
                    <a:pt x="921" y="1188"/>
                    <a:pt x="1187" y="922"/>
                    <a:pt x="1187" y="595"/>
                  </a:cubicBezTo>
                  <a:cubicBezTo>
                    <a:pt x="1187" y="267"/>
                    <a:pt x="921" y="1"/>
                    <a:pt x="593"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8"/>
            <p:cNvSpPr/>
            <p:nvPr/>
          </p:nvSpPr>
          <p:spPr>
            <a:xfrm>
              <a:off x="1716407" y="2657507"/>
              <a:ext cx="38491" cy="38524"/>
            </a:xfrm>
            <a:custGeom>
              <a:rect b="b" l="l" r="r" t="t"/>
              <a:pathLst>
                <a:path extrusionOk="0" h="1189" w="1188">
                  <a:moveTo>
                    <a:pt x="594" y="1"/>
                  </a:moveTo>
                  <a:cubicBezTo>
                    <a:pt x="267" y="1"/>
                    <a:pt x="0" y="267"/>
                    <a:pt x="0" y="595"/>
                  </a:cubicBezTo>
                  <a:cubicBezTo>
                    <a:pt x="0" y="922"/>
                    <a:pt x="267" y="1188"/>
                    <a:pt x="594" y="1188"/>
                  </a:cubicBezTo>
                  <a:cubicBezTo>
                    <a:pt x="921" y="1188"/>
                    <a:pt x="1188" y="922"/>
                    <a:pt x="1188" y="595"/>
                  </a:cubicBezTo>
                  <a:cubicBezTo>
                    <a:pt x="1188" y="267"/>
                    <a:pt x="921" y="1"/>
                    <a:pt x="594"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8"/>
            <p:cNvSpPr/>
            <p:nvPr/>
          </p:nvSpPr>
          <p:spPr>
            <a:xfrm>
              <a:off x="1785743" y="2657507"/>
              <a:ext cx="38491" cy="38524"/>
            </a:xfrm>
            <a:custGeom>
              <a:rect b="b" l="l" r="r" t="t"/>
              <a:pathLst>
                <a:path extrusionOk="0" h="1189" w="1188">
                  <a:moveTo>
                    <a:pt x="593" y="1"/>
                  </a:moveTo>
                  <a:cubicBezTo>
                    <a:pt x="266" y="1"/>
                    <a:pt x="1" y="267"/>
                    <a:pt x="1" y="595"/>
                  </a:cubicBezTo>
                  <a:cubicBezTo>
                    <a:pt x="1" y="922"/>
                    <a:pt x="266" y="1188"/>
                    <a:pt x="593" y="1188"/>
                  </a:cubicBezTo>
                  <a:cubicBezTo>
                    <a:pt x="922" y="1188"/>
                    <a:pt x="1187" y="922"/>
                    <a:pt x="1187" y="595"/>
                  </a:cubicBezTo>
                  <a:cubicBezTo>
                    <a:pt x="1187" y="267"/>
                    <a:pt x="922" y="1"/>
                    <a:pt x="593" y="1"/>
                  </a:cubicBezTo>
                  <a:close/>
                </a:path>
              </a:pathLst>
            </a:custGeom>
            <a:solidFill>
              <a:srgbClr val="C3E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8"/>
            <p:cNvSpPr/>
            <p:nvPr/>
          </p:nvSpPr>
          <p:spPr>
            <a:xfrm>
              <a:off x="1555314" y="2620021"/>
              <a:ext cx="33534" cy="33566"/>
            </a:xfrm>
            <a:custGeom>
              <a:rect b="b" l="l" r="r" t="t"/>
              <a:pathLst>
                <a:path extrusionOk="0" h="1036" w="1035">
                  <a:moveTo>
                    <a:pt x="518" y="1"/>
                  </a:moveTo>
                  <a:cubicBezTo>
                    <a:pt x="232" y="1"/>
                    <a:pt x="1" y="232"/>
                    <a:pt x="1" y="519"/>
                  </a:cubicBezTo>
                  <a:cubicBezTo>
                    <a:pt x="1" y="804"/>
                    <a:pt x="232" y="1036"/>
                    <a:pt x="518" y="1036"/>
                  </a:cubicBezTo>
                  <a:cubicBezTo>
                    <a:pt x="803" y="1036"/>
                    <a:pt x="1035" y="804"/>
                    <a:pt x="1035" y="519"/>
                  </a:cubicBezTo>
                  <a:cubicBezTo>
                    <a:pt x="1035" y="232"/>
                    <a:pt x="803" y="1"/>
                    <a:pt x="518"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8"/>
            <p:cNvSpPr/>
            <p:nvPr/>
          </p:nvSpPr>
          <p:spPr>
            <a:xfrm>
              <a:off x="1427723" y="2549259"/>
              <a:ext cx="491962" cy="459464"/>
            </a:xfrm>
            <a:custGeom>
              <a:rect b="b" l="l" r="r" t="t"/>
              <a:pathLst>
                <a:path extrusionOk="0" h="14181" w="15184">
                  <a:moveTo>
                    <a:pt x="14627" y="595"/>
                  </a:moveTo>
                  <a:lnTo>
                    <a:pt x="14627" y="7863"/>
                  </a:lnTo>
                  <a:cubicBezTo>
                    <a:pt x="14538" y="7832"/>
                    <a:pt x="14443" y="7815"/>
                    <a:pt x="14344" y="7815"/>
                  </a:cubicBezTo>
                  <a:cubicBezTo>
                    <a:pt x="14121" y="7815"/>
                    <a:pt x="13915" y="7899"/>
                    <a:pt x="13759" y="8036"/>
                  </a:cubicBezTo>
                  <a:cubicBezTo>
                    <a:pt x="13605" y="7901"/>
                    <a:pt x="13402" y="7818"/>
                    <a:pt x="13179" y="7818"/>
                  </a:cubicBezTo>
                  <a:cubicBezTo>
                    <a:pt x="12957" y="7818"/>
                    <a:pt x="12753" y="7902"/>
                    <a:pt x="12598" y="8038"/>
                  </a:cubicBezTo>
                  <a:cubicBezTo>
                    <a:pt x="12442" y="7902"/>
                    <a:pt x="12238" y="7818"/>
                    <a:pt x="12016" y="7818"/>
                  </a:cubicBezTo>
                  <a:cubicBezTo>
                    <a:pt x="11917" y="7818"/>
                    <a:pt x="11821" y="7836"/>
                    <a:pt x="11733" y="7865"/>
                  </a:cubicBezTo>
                  <a:lnTo>
                    <a:pt x="11733" y="5884"/>
                  </a:lnTo>
                  <a:cubicBezTo>
                    <a:pt x="11733" y="5390"/>
                    <a:pt x="11345" y="4987"/>
                    <a:pt x="10860" y="4987"/>
                  </a:cubicBezTo>
                  <a:cubicBezTo>
                    <a:pt x="10840" y="4987"/>
                    <a:pt x="10820" y="4988"/>
                    <a:pt x="10799" y="4989"/>
                  </a:cubicBezTo>
                  <a:cubicBezTo>
                    <a:pt x="10347" y="5022"/>
                    <a:pt x="9989" y="5401"/>
                    <a:pt x="9989" y="5863"/>
                  </a:cubicBezTo>
                  <a:lnTo>
                    <a:pt x="9989" y="9286"/>
                  </a:lnTo>
                  <a:lnTo>
                    <a:pt x="9438" y="10097"/>
                  </a:lnTo>
                  <a:lnTo>
                    <a:pt x="6515" y="10097"/>
                  </a:lnTo>
                  <a:cubicBezTo>
                    <a:pt x="6367" y="10097"/>
                    <a:pt x="6233" y="10202"/>
                    <a:pt x="6213" y="10349"/>
                  </a:cubicBezTo>
                  <a:cubicBezTo>
                    <a:pt x="6187" y="10533"/>
                    <a:pt x="6327" y="10690"/>
                    <a:pt x="6505" y="10690"/>
                  </a:cubicBezTo>
                  <a:lnTo>
                    <a:pt x="9066" y="10690"/>
                  </a:lnTo>
                  <a:cubicBezTo>
                    <a:pt x="8878" y="11082"/>
                    <a:pt x="8871" y="11545"/>
                    <a:pt x="9059" y="11944"/>
                  </a:cubicBezTo>
                  <a:lnTo>
                    <a:pt x="9832" y="13586"/>
                  </a:lnTo>
                  <a:lnTo>
                    <a:pt x="2823" y="13586"/>
                  </a:lnTo>
                  <a:lnTo>
                    <a:pt x="2823" y="12359"/>
                  </a:lnTo>
                  <a:cubicBezTo>
                    <a:pt x="2823" y="11864"/>
                    <a:pt x="3063" y="11396"/>
                    <a:pt x="3466" y="11106"/>
                  </a:cubicBezTo>
                  <a:lnTo>
                    <a:pt x="4087" y="10660"/>
                  </a:lnTo>
                  <a:cubicBezTo>
                    <a:pt x="4245" y="10547"/>
                    <a:pt x="4350" y="10371"/>
                    <a:pt x="4377" y="10180"/>
                  </a:cubicBezTo>
                  <a:cubicBezTo>
                    <a:pt x="4403" y="9987"/>
                    <a:pt x="4349" y="9790"/>
                    <a:pt x="4228" y="9639"/>
                  </a:cubicBezTo>
                  <a:cubicBezTo>
                    <a:pt x="4088" y="9464"/>
                    <a:pt x="3882" y="9368"/>
                    <a:pt x="3669" y="9368"/>
                  </a:cubicBezTo>
                  <a:cubicBezTo>
                    <a:pt x="3581" y="9368"/>
                    <a:pt x="3491" y="9385"/>
                    <a:pt x="3405" y="9419"/>
                  </a:cubicBezTo>
                  <a:lnTo>
                    <a:pt x="1817" y="10038"/>
                  </a:lnTo>
                  <a:cubicBezTo>
                    <a:pt x="1645" y="10105"/>
                    <a:pt x="1571" y="10316"/>
                    <a:pt x="1678" y="10479"/>
                  </a:cubicBezTo>
                  <a:cubicBezTo>
                    <a:pt x="1734" y="10562"/>
                    <a:pt x="1828" y="10607"/>
                    <a:pt x="1926" y="10607"/>
                  </a:cubicBezTo>
                  <a:cubicBezTo>
                    <a:pt x="1965" y="10607"/>
                    <a:pt x="2004" y="10600"/>
                    <a:pt x="2042" y="10585"/>
                  </a:cubicBezTo>
                  <a:lnTo>
                    <a:pt x="3623" y="9968"/>
                  </a:lnTo>
                  <a:cubicBezTo>
                    <a:pt x="3637" y="9962"/>
                    <a:pt x="3652" y="9960"/>
                    <a:pt x="3667" y="9960"/>
                  </a:cubicBezTo>
                  <a:cubicBezTo>
                    <a:pt x="3704" y="9960"/>
                    <a:pt x="3739" y="9976"/>
                    <a:pt x="3763" y="10006"/>
                  </a:cubicBezTo>
                  <a:cubicBezTo>
                    <a:pt x="3792" y="10042"/>
                    <a:pt x="3791" y="10080"/>
                    <a:pt x="3788" y="10099"/>
                  </a:cubicBezTo>
                  <a:cubicBezTo>
                    <a:pt x="3786" y="10118"/>
                    <a:pt x="3776" y="10154"/>
                    <a:pt x="3739" y="10180"/>
                  </a:cubicBezTo>
                  <a:lnTo>
                    <a:pt x="3121" y="10623"/>
                  </a:lnTo>
                  <a:cubicBezTo>
                    <a:pt x="2560" y="11027"/>
                    <a:pt x="2228" y="11676"/>
                    <a:pt x="2228" y="12368"/>
                  </a:cubicBezTo>
                  <a:lnTo>
                    <a:pt x="2228" y="13585"/>
                  </a:lnTo>
                  <a:lnTo>
                    <a:pt x="596" y="13585"/>
                  </a:lnTo>
                  <a:lnTo>
                    <a:pt x="596" y="10348"/>
                  </a:lnTo>
                  <a:cubicBezTo>
                    <a:pt x="596" y="9789"/>
                    <a:pt x="756" y="9246"/>
                    <a:pt x="1060" y="8779"/>
                  </a:cubicBezTo>
                  <a:lnTo>
                    <a:pt x="1598" y="7949"/>
                  </a:lnTo>
                  <a:lnTo>
                    <a:pt x="1598" y="8959"/>
                  </a:lnTo>
                  <a:cubicBezTo>
                    <a:pt x="1598" y="9107"/>
                    <a:pt x="1704" y="9240"/>
                    <a:pt x="1851" y="9261"/>
                  </a:cubicBezTo>
                  <a:cubicBezTo>
                    <a:pt x="1866" y="9263"/>
                    <a:pt x="1880" y="9264"/>
                    <a:pt x="1895" y="9264"/>
                  </a:cubicBezTo>
                  <a:cubicBezTo>
                    <a:pt x="2059" y="9264"/>
                    <a:pt x="2192" y="9131"/>
                    <a:pt x="2192" y="8968"/>
                  </a:cubicBezTo>
                  <a:lnTo>
                    <a:pt x="2192" y="595"/>
                  </a:lnTo>
                  <a:close/>
                  <a:moveTo>
                    <a:pt x="10857" y="5584"/>
                  </a:moveTo>
                  <a:cubicBezTo>
                    <a:pt x="11011" y="5584"/>
                    <a:pt x="11137" y="5709"/>
                    <a:pt x="11137" y="5862"/>
                  </a:cubicBezTo>
                  <a:lnTo>
                    <a:pt x="11137" y="9817"/>
                  </a:lnTo>
                  <a:cubicBezTo>
                    <a:pt x="11137" y="9965"/>
                    <a:pt x="11242" y="10099"/>
                    <a:pt x="11390" y="10120"/>
                  </a:cubicBezTo>
                  <a:cubicBezTo>
                    <a:pt x="11404" y="10122"/>
                    <a:pt x="11419" y="10123"/>
                    <a:pt x="11433" y="10123"/>
                  </a:cubicBezTo>
                  <a:cubicBezTo>
                    <a:pt x="11597" y="10123"/>
                    <a:pt x="11731" y="9990"/>
                    <a:pt x="11731" y="9826"/>
                  </a:cubicBezTo>
                  <a:lnTo>
                    <a:pt x="11731" y="8704"/>
                  </a:lnTo>
                  <a:cubicBezTo>
                    <a:pt x="11731" y="8562"/>
                    <a:pt x="11833" y="8432"/>
                    <a:pt x="11974" y="8415"/>
                  </a:cubicBezTo>
                  <a:cubicBezTo>
                    <a:pt x="11986" y="8414"/>
                    <a:pt x="11998" y="8413"/>
                    <a:pt x="12009" y="8413"/>
                  </a:cubicBezTo>
                  <a:cubicBezTo>
                    <a:pt x="12162" y="8413"/>
                    <a:pt x="12288" y="8539"/>
                    <a:pt x="12288" y="8691"/>
                  </a:cubicBezTo>
                  <a:lnTo>
                    <a:pt x="12288" y="9817"/>
                  </a:lnTo>
                  <a:cubicBezTo>
                    <a:pt x="12288" y="9965"/>
                    <a:pt x="12393" y="10099"/>
                    <a:pt x="12540" y="10120"/>
                  </a:cubicBezTo>
                  <a:cubicBezTo>
                    <a:pt x="12555" y="10122"/>
                    <a:pt x="12570" y="10123"/>
                    <a:pt x="12584" y="10123"/>
                  </a:cubicBezTo>
                  <a:cubicBezTo>
                    <a:pt x="12747" y="10123"/>
                    <a:pt x="12880" y="9990"/>
                    <a:pt x="12880" y="9826"/>
                  </a:cubicBezTo>
                  <a:lnTo>
                    <a:pt x="12880" y="8704"/>
                  </a:lnTo>
                  <a:cubicBezTo>
                    <a:pt x="12880" y="8560"/>
                    <a:pt x="12984" y="8432"/>
                    <a:pt x="13126" y="8415"/>
                  </a:cubicBezTo>
                  <a:cubicBezTo>
                    <a:pt x="13137" y="8414"/>
                    <a:pt x="13148" y="8413"/>
                    <a:pt x="13160" y="8413"/>
                  </a:cubicBezTo>
                  <a:cubicBezTo>
                    <a:pt x="13313" y="8413"/>
                    <a:pt x="13437" y="8538"/>
                    <a:pt x="13437" y="8691"/>
                  </a:cubicBezTo>
                  <a:lnTo>
                    <a:pt x="13437" y="9823"/>
                  </a:lnTo>
                  <a:cubicBezTo>
                    <a:pt x="13437" y="9947"/>
                    <a:pt x="13510" y="10062"/>
                    <a:pt x="13626" y="10107"/>
                  </a:cubicBezTo>
                  <a:cubicBezTo>
                    <a:pt x="13669" y="10124"/>
                    <a:pt x="13712" y="10132"/>
                    <a:pt x="13753" y="10132"/>
                  </a:cubicBezTo>
                  <a:cubicBezTo>
                    <a:pt x="13928" y="10132"/>
                    <a:pt x="14069" y="9991"/>
                    <a:pt x="14069" y="9817"/>
                  </a:cubicBezTo>
                  <a:lnTo>
                    <a:pt x="14069" y="8684"/>
                  </a:lnTo>
                  <a:cubicBezTo>
                    <a:pt x="14069" y="8541"/>
                    <a:pt x="14172" y="8412"/>
                    <a:pt x="14314" y="8395"/>
                  </a:cubicBezTo>
                  <a:cubicBezTo>
                    <a:pt x="14326" y="8394"/>
                    <a:pt x="14338" y="8393"/>
                    <a:pt x="14349" y="8393"/>
                  </a:cubicBezTo>
                  <a:cubicBezTo>
                    <a:pt x="14502" y="8393"/>
                    <a:pt x="14627" y="8521"/>
                    <a:pt x="14627" y="8674"/>
                  </a:cubicBezTo>
                  <a:lnTo>
                    <a:pt x="14627" y="11136"/>
                  </a:lnTo>
                  <a:cubicBezTo>
                    <a:pt x="14627" y="11671"/>
                    <a:pt x="14547" y="12201"/>
                    <a:pt x="14389" y="12712"/>
                  </a:cubicBezTo>
                  <a:lnTo>
                    <a:pt x="14117" y="13586"/>
                  </a:lnTo>
                  <a:lnTo>
                    <a:pt x="10473" y="13586"/>
                  </a:lnTo>
                  <a:lnTo>
                    <a:pt x="10473" y="13587"/>
                  </a:lnTo>
                  <a:lnTo>
                    <a:pt x="9580" y="11685"/>
                  </a:lnTo>
                  <a:cubicBezTo>
                    <a:pt x="9450" y="11406"/>
                    <a:pt x="9477" y="11075"/>
                    <a:pt x="9650" y="10820"/>
                  </a:cubicBezTo>
                  <a:lnTo>
                    <a:pt x="9987" y="10326"/>
                  </a:lnTo>
                  <a:lnTo>
                    <a:pt x="9987" y="10601"/>
                  </a:lnTo>
                  <a:cubicBezTo>
                    <a:pt x="9987" y="10749"/>
                    <a:pt x="10093" y="10883"/>
                    <a:pt x="10240" y="10904"/>
                  </a:cubicBezTo>
                  <a:cubicBezTo>
                    <a:pt x="10255" y="10906"/>
                    <a:pt x="10269" y="10907"/>
                    <a:pt x="10283" y="10907"/>
                  </a:cubicBezTo>
                  <a:cubicBezTo>
                    <a:pt x="10447" y="10907"/>
                    <a:pt x="10580" y="10774"/>
                    <a:pt x="10580" y="10610"/>
                  </a:cubicBezTo>
                  <a:lnTo>
                    <a:pt x="10580" y="5874"/>
                  </a:lnTo>
                  <a:cubicBezTo>
                    <a:pt x="10580" y="5732"/>
                    <a:pt x="10683" y="5603"/>
                    <a:pt x="10824" y="5585"/>
                  </a:cubicBezTo>
                  <a:cubicBezTo>
                    <a:pt x="10835" y="5584"/>
                    <a:pt x="10846" y="5584"/>
                    <a:pt x="10857" y="5584"/>
                  </a:cubicBezTo>
                  <a:close/>
                  <a:moveTo>
                    <a:pt x="1894" y="0"/>
                  </a:moveTo>
                  <a:cubicBezTo>
                    <a:pt x="1730" y="0"/>
                    <a:pt x="1597" y="134"/>
                    <a:pt x="1597" y="298"/>
                  </a:cubicBezTo>
                  <a:lnTo>
                    <a:pt x="1597" y="6862"/>
                  </a:lnTo>
                  <a:lnTo>
                    <a:pt x="562" y="8453"/>
                  </a:lnTo>
                  <a:cubicBezTo>
                    <a:pt x="195" y="9018"/>
                    <a:pt x="0" y="9673"/>
                    <a:pt x="0" y="10348"/>
                  </a:cubicBezTo>
                  <a:lnTo>
                    <a:pt x="0" y="13884"/>
                  </a:lnTo>
                  <a:cubicBezTo>
                    <a:pt x="0" y="14048"/>
                    <a:pt x="134" y="14181"/>
                    <a:pt x="298" y="14181"/>
                  </a:cubicBezTo>
                  <a:lnTo>
                    <a:pt x="14830" y="14181"/>
                  </a:lnTo>
                  <a:cubicBezTo>
                    <a:pt x="14979" y="14181"/>
                    <a:pt x="15111" y="14075"/>
                    <a:pt x="15132" y="13928"/>
                  </a:cubicBezTo>
                  <a:cubicBezTo>
                    <a:pt x="15159" y="13745"/>
                    <a:pt x="15018" y="13587"/>
                    <a:pt x="14841" y="13587"/>
                  </a:cubicBezTo>
                  <a:lnTo>
                    <a:pt x="14696" y="13587"/>
                  </a:lnTo>
                  <a:lnTo>
                    <a:pt x="14915" y="12891"/>
                  </a:lnTo>
                  <a:cubicBezTo>
                    <a:pt x="15092" y="12323"/>
                    <a:pt x="15184" y="11734"/>
                    <a:pt x="15184" y="11138"/>
                  </a:cubicBezTo>
                  <a:lnTo>
                    <a:pt x="15184" y="297"/>
                  </a:lnTo>
                  <a:cubicBezTo>
                    <a:pt x="15184" y="134"/>
                    <a:pt x="15051" y="0"/>
                    <a:pt x="148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8"/>
            <p:cNvSpPr/>
            <p:nvPr/>
          </p:nvSpPr>
          <p:spPr>
            <a:xfrm>
              <a:off x="1591667" y="2876369"/>
              <a:ext cx="19278" cy="19278"/>
            </a:xfrm>
            <a:custGeom>
              <a:rect b="b" l="l" r="r" t="t"/>
              <a:pathLst>
                <a:path extrusionOk="0" h="595" w="595">
                  <a:moveTo>
                    <a:pt x="297" y="1"/>
                  </a:moveTo>
                  <a:cubicBezTo>
                    <a:pt x="219" y="1"/>
                    <a:pt x="142" y="32"/>
                    <a:pt x="86" y="88"/>
                  </a:cubicBezTo>
                  <a:cubicBezTo>
                    <a:pt x="32" y="143"/>
                    <a:pt x="0" y="220"/>
                    <a:pt x="0" y="299"/>
                  </a:cubicBezTo>
                  <a:cubicBezTo>
                    <a:pt x="0" y="377"/>
                    <a:pt x="32" y="453"/>
                    <a:pt x="86" y="508"/>
                  </a:cubicBezTo>
                  <a:cubicBezTo>
                    <a:pt x="142" y="563"/>
                    <a:pt x="218" y="594"/>
                    <a:pt x="297" y="594"/>
                  </a:cubicBezTo>
                  <a:cubicBezTo>
                    <a:pt x="375" y="594"/>
                    <a:pt x="453" y="563"/>
                    <a:pt x="508" y="508"/>
                  </a:cubicBezTo>
                  <a:cubicBezTo>
                    <a:pt x="563" y="452"/>
                    <a:pt x="595" y="377"/>
                    <a:pt x="595" y="299"/>
                  </a:cubicBezTo>
                  <a:cubicBezTo>
                    <a:pt x="595" y="221"/>
                    <a:pt x="563" y="143"/>
                    <a:pt x="508" y="88"/>
                  </a:cubicBezTo>
                  <a:cubicBezTo>
                    <a:pt x="451" y="32"/>
                    <a:pt x="375"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8"/>
            <p:cNvSpPr/>
            <p:nvPr/>
          </p:nvSpPr>
          <p:spPr>
            <a:xfrm>
              <a:off x="1630936" y="2727524"/>
              <a:ext cx="36158" cy="26795"/>
            </a:xfrm>
            <a:custGeom>
              <a:rect b="b" l="l" r="r" t="t"/>
              <a:pathLst>
                <a:path extrusionOk="0" h="827" w="1116">
                  <a:moveTo>
                    <a:pt x="558" y="1"/>
                  </a:moveTo>
                  <a:cubicBezTo>
                    <a:pt x="482" y="1"/>
                    <a:pt x="406" y="30"/>
                    <a:pt x="348" y="88"/>
                  </a:cubicBezTo>
                  <a:lnTo>
                    <a:pt x="117" y="319"/>
                  </a:lnTo>
                  <a:cubicBezTo>
                    <a:pt x="1" y="435"/>
                    <a:pt x="1" y="623"/>
                    <a:pt x="117" y="739"/>
                  </a:cubicBezTo>
                  <a:cubicBezTo>
                    <a:pt x="175" y="798"/>
                    <a:pt x="251" y="827"/>
                    <a:pt x="327" y="827"/>
                  </a:cubicBezTo>
                  <a:cubicBezTo>
                    <a:pt x="403" y="827"/>
                    <a:pt x="479" y="798"/>
                    <a:pt x="537" y="739"/>
                  </a:cubicBezTo>
                  <a:lnTo>
                    <a:pt x="558" y="718"/>
                  </a:lnTo>
                  <a:lnTo>
                    <a:pt x="579" y="739"/>
                  </a:lnTo>
                  <a:cubicBezTo>
                    <a:pt x="637" y="797"/>
                    <a:pt x="713" y="826"/>
                    <a:pt x="789" y="826"/>
                  </a:cubicBezTo>
                  <a:cubicBezTo>
                    <a:pt x="865" y="826"/>
                    <a:pt x="942" y="797"/>
                    <a:pt x="1000" y="739"/>
                  </a:cubicBezTo>
                  <a:cubicBezTo>
                    <a:pt x="1116" y="623"/>
                    <a:pt x="1116" y="435"/>
                    <a:pt x="1000" y="319"/>
                  </a:cubicBezTo>
                  <a:lnTo>
                    <a:pt x="768" y="88"/>
                  </a:lnTo>
                  <a:cubicBezTo>
                    <a:pt x="710" y="30"/>
                    <a:pt x="634" y="1"/>
                    <a:pt x="5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8"/>
            <p:cNvSpPr/>
            <p:nvPr/>
          </p:nvSpPr>
          <p:spPr>
            <a:xfrm>
              <a:off x="1631066" y="2807163"/>
              <a:ext cx="36061" cy="26730"/>
            </a:xfrm>
            <a:custGeom>
              <a:rect b="b" l="l" r="r" t="t"/>
              <a:pathLst>
                <a:path extrusionOk="0" h="825" w="1113">
                  <a:moveTo>
                    <a:pt x="325" y="0"/>
                  </a:moveTo>
                  <a:cubicBezTo>
                    <a:pt x="249" y="0"/>
                    <a:pt x="173" y="29"/>
                    <a:pt x="115" y="87"/>
                  </a:cubicBezTo>
                  <a:cubicBezTo>
                    <a:pt x="0" y="203"/>
                    <a:pt x="0" y="391"/>
                    <a:pt x="115" y="506"/>
                  </a:cubicBezTo>
                  <a:lnTo>
                    <a:pt x="344" y="739"/>
                  </a:lnTo>
                  <a:cubicBezTo>
                    <a:pt x="402" y="795"/>
                    <a:pt x="479" y="825"/>
                    <a:pt x="555" y="825"/>
                  </a:cubicBezTo>
                  <a:cubicBezTo>
                    <a:pt x="632" y="825"/>
                    <a:pt x="708" y="796"/>
                    <a:pt x="765" y="739"/>
                  </a:cubicBezTo>
                  <a:lnTo>
                    <a:pt x="997" y="506"/>
                  </a:lnTo>
                  <a:cubicBezTo>
                    <a:pt x="1113" y="390"/>
                    <a:pt x="1113" y="203"/>
                    <a:pt x="997" y="87"/>
                  </a:cubicBezTo>
                  <a:cubicBezTo>
                    <a:pt x="939" y="29"/>
                    <a:pt x="863" y="0"/>
                    <a:pt x="787" y="0"/>
                  </a:cubicBezTo>
                  <a:cubicBezTo>
                    <a:pt x="711" y="0"/>
                    <a:pt x="635" y="29"/>
                    <a:pt x="577" y="87"/>
                  </a:cubicBezTo>
                  <a:lnTo>
                    <a:pt x="556" y="108"/>
                  </a:lnTo>
                  <a:lnTo>
                    <a:pt x="535" y="87"/>
                  </a:ln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8"/>
            <p:cNvSpPr/>
            <p:nvPr/>
          </p:nvSpPr>
          <p:spPr>
            <a:xfrm>
              <a:off x="1674482" y="2763585"/>
              <a:ext cx="28674" cy="34312"/>
            </a:xfrm>
            <a:custGeom>
              <a:rect b="b" l="l" r="r" t="t"/>
              <a:pathLst>
                <a:path extrusionOk="0" h="1059" w="885">
                  <a:moveTo>
                    <a:pt x="328" y="1"/>
                  </a:moveTo>
                  <a:cubicBezTo>
                    <a:pt x="252" y="1"/>
                    <a:pt x="176" y="30"/>
                    <a:pt x="117" y="87"/>
                  </a:cubicBezTo>
                  <a:cubicBezTo>
                    <a:pt x="2" y="204"/>
                    <a:pt x="2" y="392"/>
                    <a:pt x="117" y="507"/>
                  </a:cubicBezTo>
                  <a:lnTo>
                    <a:pt x="138" y="529"/>
                  </a:lnTo>
                  <a:lnTo>
                    <a:pt x="117" y="550"/>
                  </a:lnTo>
                  <a:cubicBezTo>
                    <a:pt x="0" y="668"/>
                    <a:pt x="0" y="854"/>
                    <a:pt x="116" y="971"/>
                  </a:cubicBezTo>
                  <a:cubicBezTo>
                    <a:pt x="174" y="1029"/>
                    <a:pt x="251" y="1058"/>
                    <a:pt x="327" y="1058"/>
                  </a:cubicBezTo>
                  <a:cubicBezTo>
                    <a:pt x="404" y="1058"/>
                    <a:pt x="479" y="1029"/>
                    <a:pt x="537" y="971"/>
                  </a:cubicBezTo>
                  <a:lnTo>
                    <a:pt x="769" y="739"/>
                  </a:lnTo>
                  <a:cubicBezTo>
                    <a:pt x="885" y="623"/>
                    <a:pt x="885" y="435"/>
                    <a:pt x="769" y="320"/>
                  </a:cubicBezTo>
                  <a:lnTo>
                    <a:pt x="537" y="87"/>
                  </a:lnTo>
                  <a:cubicBezTo>
                    <a:pt x="479" y="30"/>
                    <a:pt x="404" y="1"/>
                    <a:pt x="3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8"/>
            <p:cNvSpPr/>
            <p:nvPr/>
          </p:nvSpPr>
          <p:spPr>
            <a:xfrm>
              <a:off x="1594940" y="2763650"/>
              <a:ext cx="28674" cy="34247"/>
            </a:xfrm>
            <a:custGeom>
              <a:rect b="b" l="l" r="r" t="t"/>
              <a:pathLst>
                <a:path extrusionOk="0" h="1057" w="885">
                  <a:moveTo>
                    <a:pt x="559" y="1"/>
                  </a:moveTo>
                  <a:cubicBezTo>
                    <a:pt x="483" y="1"/>
                    <a:pt x="407" y="30"/>
                    <a:pt x="349" y="88"/>
                  </a:cubicBezTo>
                  <a:lnTo>
                    <a:pt x="117" y="319"/>
                  </a:lnTo>
                  <a:cubicBezTo>
                    <a:pt x="0" y="434"/>
                    <a:pt x="0" y="621"/>
                    <a:pt x="116" y="737"/>
                  </a:cubicBezTo>
                  <a:lnTo>
                    <a:pt x="348" y="969"/>
                  </a:lnTo>
                  <a:cubicBezTo>
                    <a:pt x="405" y="1027"/>
                    <a:pt x="481" y="1056"/>
                    <a:pt x="558" y="1056"/>
                  </a:cubicBezTo>
                  <a:cubicBezTo>
                    <a:pt x="634" y="1056"/>
                    <a:pt x="710" y="1027"/>
                    <a:pt x="769" y="969"/>
                  </a:cubicBezTo>
                  <a:cubicBezTo>
                    <a:pt x="884" y="853"/>
                    <a:pt x="884" y="666"/>
                    <a:pt x="769" y="550"/>
                  </a:cubicBezTo>
                  <a:lnTo>
                    <a:pt x="748" y="529"/>
                  </a:lnTo>
                  <a:lnTo>
                    <a:pt x="769" y="508"/>
                  </a:lnTo>
                  <a:cubicBezTo>
                    <a:pt x="884" y="392"/>
                    <a:pt x="884" y="203"/>
                    <a:pt x="769" y="88"/>
                  </a:cubicBezTo>
                  <a:cubicBezTo>
                    <a:pt x="711" y="30"/>
                    <a:pt x="635" y="1"/>
                    <a:pt x="5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8"/>
            <p:cNvSpPr/>
            <p:nvPr/>
          </p:nvSpPr>
          <p:spPr>
            <a:xfrm>
              <a:off x="1568177" y="2699854"/>
              <a:ext cx="161708" cy="161676"/>
            </a:xfrm>
            <a:custGeom>
              <a:rect b="b" l="l" r="r" t="t"/>
              <a:pathLst>
                <a:path extrusionOk="0" h="4990" w="4991">
                  <a:moveTo>
                    <a:pt x="2496" y="595"/>
                  </a:moveTo>
                  <a:cubicBezTo>
                    <a:pt x="3543" y="595"/>
                    <a:pt x="4396" y="1448"/>
                    <a:pt x="4396" y="2496"/>
                  </a:cubicBezTo>
                  <a:cubicBezTo>
                    <a:pt x="4396" y="3543"/>
                    <a:pt x="3543" y="4396"/>
                    <a:pt x="2496" y="4396"/>
                  </a:cubicBezTo>
                  <a:cubicBezTo>
                    <a:pt x="1448" y="4396"/>
                    <a:pt x="596" y="3543"/>
                    <a:pt x="596" y="2496"/>
                  </a:cubicBezTo>
                  <a:cubicBezTo>
                    <a:pt x="594" y="1448"/>
                    <a:pt x="1447" y="595"/>
                    <a:pt x="2496" y="595"/>
                  </a:cubicBezTo>
                  <a:close/>
                  <a:moveTo>
                    <a:pt x="2496" y="0"/>
                  </a:moveTo>
                  <a:cubicBezTo>
                    <a:pt x="1121" y="2"/>
                    <a:pt x="1" y="1121"/>
                    <a:pt x="1" y="2496"/>
                  </a:cubicBezTo>
                  <a:cubicBezTo>
                    <a:pt x="1" y="3872"/>
                    <a:pt x="1120" y="4990"/>
                    <a:pt x="2496" y="4990"/>
                  </a:cubicBezTo>
                  <a:cubicBezTo>
                    <a:pt x="3871" y="4990"/>
                    <a:pt x="4990" y="3871"/>
                    <a:pt x="4990" y="2496"/>
                  </a:cubicBezTo>
                  <a:cubicBezTo>
                    <a:pt x="4990" y="1121"/>
                    <a:pt x="3871" y="0"/>
                    <a:pt x="24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8"/>
            <p:cNvSpPr/>
            <p:nvPr/>
          </p:nvSpPr>
          <p:spPr>
            <a:xfrm>
              <a:off x="1672084" y="2583927"/>
              <a:ext cx="57802" cy="57769"/>
            </a:xfrm>
            <a:custGeom>
              <a:rect b="b" l="l" r="r" t="t"/>
              <a:pathLst>
                <a:path extrusionOk="0" h="1783" w="1784">
                  <a:moveTo>
                    <a:pt x="892" y="596"/>
                  </a:moveTo>
                  <a:cubicBezTo>
                    <a:pt x="1056" y="596"/>
                    <a:pt x="1189" y="728"/>
                    <a:pt x="1189" y="893"/>
                  </a:cubicBezTo>
                  <a:cubicBezTo>
                    <a:pt x="1189" y="1056"/>
                    <a:pt x="1057" y="1191"/>
                    <a:pt x="892" y="1191"/>
                  </a:cubicBezTo>
                  <a:cubicBezTo>
                    <a:pt x="727" y="1191"/>
                    <a:pt x="594" y="1057"/>
                    <a:pt x="594" y="893"/>
                  </a:cubicBezTo>
                  <a:cubicBezTo>
                    <a:pt x="595" y="728"/>
                    <a:pt x="729" y="596"/>
                    <a:pt x="892" y="596"/>
                  </a:cubicBezTo>
                  <a:close/>
                  <a:moveTo>
                    <a:pt x="892" y="1"/>
                  </a:moveTo>
                  <a:cubicBezTo>
                    <a:pt x="401" y="1"/>
                    <a:pt x="1" y="401"/>
                    <a:pt x="1" y="892"/>
                  </a:cubicBezTo>
                  <a:cubicBezTo>
                    <a:pt x="1" y="1383"/>
                    <a:pt x="401" y="1782"/>
                    <a:pt x="892" y="1782"/>
                  </a:cubicBezTo>
                  <a:cubicBezTo>
                    <a:pt x="1383" y="1782"/>
                    <a:pt x="1783" y="1382"/>
                    <a:pt x="1783" y="892"/>
                  </a:cubicBezTo>
                  <a:cubicBezTo>
                    <a:pt x="1783" y="401"/>
                    <a:pt x="1383"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8"/>
            <p:cNvSpPr/>
            <p:nvPr/>
          </p:nvSpPr>
          <p:spPr>
            <a:xfrm>
              <a:off x="1741420" y="2583927"/>
              <a:ext cx="57769" cy="57769"/>
            </a:xfrm>
            <a:custGeom>
              <a:rect b="b" l="l" r="r" t="t"/>
              <a:pathLst>
                <a:path extrusionOk="0" h="1783" w="1783">
                  <a:moveTo>
                    <a:pt x="892" y="596"/>
                  </a:moveTo>
                  <a:cubicBezTo>
                    <a:pt x="1055" y="596"/>
                    <a:pt x="1190" y="728"/>
                    <a:pt x="1190" y="893"/>
                  </a:cubicBezTo>
                  <a:cubicBezTo>
                    <a:pt x="1190" y="1056"/>
                    <a:pt x="1056" y="1191"/>
                    <a:pt x="892" y="1191"/>
                  </a:cubicBezTo>
                  <a:cubicBezTo>
                    <a:pt x="727" y="1191"/>
                    <a:pt x="595" y="1057"/>
                    <a:pt x="595" y="893"/>
                  </a:cubicBezTo>
                  <a:cubicBezTo>
                    <a:pt x="595" y="728"/>
                    <a:pt x="727" y="596"/>
                    <a:pt x="892" y="596"/>
                  </a:cubicBezTo>
                  <a:close/>
                  <a:moveTo>
                    <a:pt x="892" y="1"/>
                  </a:moveTo>
                  <a:cubicBezTo>
                    <a:pt x="401" y="1"/>
                    <a:pt x="1" y="401"/>
                    <a:pt x="1" y="892"/>
                  </a:cubicBezTo>
                  <a:cubicBezTo>
                    <a:pt x="1" y="1383"/>
                    <a:pt x="400" y="1782"/>
                    <a:pt x="892" y="1782"/>
                  </a:cubicBezTo>
                  <a:cubicBezTo>
                    <a:pt x="1382" y="1782"/>
                    <a:pt x="1782" y="1382"/>
                    <a:pt x="1782" y="892"/>
                  </a:cubicBezTo>
                  <a:cubicBezTo>
                    <a:pt x="1782" y="401"/>
                    <a:pt x="1382"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8"/>
            <p:cNvSpPr/>
            <p:nvPr/>
          </p:nvSpPr>
          <p:spPr>
            <a:xfrm>
              <a:off x="1810691" y="2583927"/>
              <a:ext cx="57737" cy="57769"/>
            </a:xfrm>
            <a:custGeom>
              <a:rect b="b" l="l" r="r" t="t"/>
              <a:pathLst>
                <a:path extrusionOk="0" h="1783" w="1782">
                  <a:moveTo>
                    <a:pt x="891" y="596"/>
                  </a:moveTo>
                  <a:cubicBezTo>
                    <a:pt x="1055" y="596"/>
                    <a:pt x="1189" y="728"/>
                    <a:pt x="1189" y="893"/>
                  </a:cubicBezTo>
                  <a:cubicBezTo>
                    <a:pt x="1189" y="1056"/>
                    <a:pt x="1055" y="1191"/>
                    <a:pt x="891" y="1191"/>
                  </a:cubicBezTo>
                  <a:cubicBezTo>
                    <a:pt x="728" y="1191"/>
                    <a:pt x="594" y="1057"/>
                    <a:pt x="594" y="893"/>
                  </a:cubicBezTo>
                  <a:cubicBezTo>
                    <a:pt x="595" y="728"/>
                    <a:pt x="728" y="596"/>
                    <a:pt x="891" y="596"/>
                  </a:cubicBezTo>
                  <a:close/>
                  <a:moveTo>
                    <a:pt x="891" y="1"/>
                  </a:moveTo>
                  <a:cubicBezTo>
                    <a:pt x="400" y="1"/>
                    <a:pt x="0" y="401"/>
                    <a:pt x="0" y="892"/>
                  </a:cubicBezTo>
                  <a:cubicBezTo>
                    <a:pt x="0" y="1383"/>
                    <a:pt x="400" y="1782"/>
                    <a:pt x="891" y="1782"/>
                  </a:cubicBezTo>
                  <a:cubicBezTo>
                    <a:pt x="1381" y="1782"/>
                    <a:pt x="1782" y="1382"/>
                    <a:pt x="1782" y="892"/>
                  </a:cubicBezTo>
                  <a:cubicBezTo>
                    <a:pt x="1782" y="401"/>
                    <a:pt x="1381"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8"/>
            <p:cNvSpPr/>
            <p:nvPr/>
          </p:nvSpPr>
          <p:spPr>
            <a:xfrm>
              <a:off x="1518314" y="2583959"/>
              <a:ext cx="107730" cy="105754"/>
            </a:xfrm>
            <a:custGeom>
              <a:rect b="b" l="l" r="r" t="t"/>
              <a:pathLst>
                <a:path extrusionOk="0" h="3264" w="3325">
                  <a:moveTo>
                    <a:pt x="1661" y="1411"/>
                  </a:moveTo>
                  <a:cubicBezTo>
                    <a:pt x="1711" y="1411"/>
                    <a:pt x="1762" y="1429"/>
                    <a:pt x="1804" y="1464"/>
                  </a:cubicBezTo>
                  <a:cubicBezTo>
                    <a:pt x="1808" y="1469"/>
                    <a:pt x="1812" y="1474"/>
                    <a:pt x="1817" y="1477"/>
                  </a:cubicBezTo>
                  <a:cubicBezTo>
                    <a:pt x="1820" y="1481"/>
                    <a:pt x="1824" y="1484"/>
                    <a:pt x="1828" y="1488"/>
                  </a:cubicBezTo>
                  <a:cubicBezTo>
                    <a:pt x="1902" y="1575"/>
                    <a:pt x="1898" y="1705"/>
                    <a:pt x="1817" y="1787"/>
                  </a:cubicBezTo>
                  <a:cubicBezTo>
                    <a:pt x="1774" y="1829"/>
                    <a:pt x="1719" y="1851"/>
                    <a:pt x="1661" y="1851"/>
                  </a:cubicBezTo>
                  <a:cubicBezTo>
                    <a:pt x="1608" y="1851"/>
                    <a:pt x="1559" y="1833"/>
                    <a:pt x="1519" y="1798"/>
                  </a:cubicBezTo>
                  <a:cubicBezTo>
                    <a:pt x="1514" y="1795"/>
                    <a:pt x="1512" y="1791"/>
                    <a:pt x="1508" y="1787"/>
                  </a:cubicBezTo>
                  <a:cubicBezTo>
                    <a:pt x="1504" y="1782"/>
                    <a:pt x="1499" y="1779"/>
                    <a:pt x="1495" y="1775"/>
                  </a:cubicBezTo>
                  <a:cubicBezTo>
                    <a:pt x="1427" y="1696"/>
                    <a:pt x="1424" y="1579"/>
                    <a:pt x="1487" y="1496"/>
                  </a:cubicBezTo>
                  <a:cubicBezTo>
                    <a:pt x="1493" y="1490"/>
                    <a:pt x="1502" y="1484"/>
                    <a:pt x="1508" y="1477"/>
                  </a:cubicBezTo>
                  <a:cubicBezTo>
                    <a:pt x="1514" y="1471"/>
                    <a:pt x="1522" y="1464"/>
                    <a:pt x="1527" y="1456"/>
                  </a:cubicBezTo>
                  <a:cubicBezTo>
                    <a:pt x="1566" y="1426"/>
                    <a:pt x="1613" y="1411"/>
                    <a:pt x="1661" y="1411"/>
                  </a:cubicBezTo>
                  <a:close/>
                  <a:moveTo>
                    <a:pt x="749" y="0"/>
                  </a:moveTo>
                  <a:cubicBezTo>
                    <a:pt x="672" y="0"/>
                    <a:pt x="596" y="29"/>
                    <a:pt x="538" y="87"/>
                  </a:cubicBezTo>
                  <a:lnTo>
                    <a:pt x="119" y="506"/>
                  </a:lnTo>
                  <a:cubicBezTo>
                    <a:pt x="4" y="622"/>
                    <a:pt x="4" y="811"/>
                    <a:pt x="119" y="926"/>
                  </a:cubicBezTo>
                  <a:cubicBezTo>
                    <a:pt x="177" y="984"/>
                    <a:pt x="254" y="1013"/>
                    <a:pt x="330" y="1013"/>
                  </a:cubicBezTo>
                  <a:cubicBezTo>
                    <a:pt x="407" y="1013"/>
                    <a:pt x="482" y="984"/>
                    <a:pt x="540" y="926"/>
                  </a:cubicBezTo>
                  <a:lnTo>
                    <a:pt x="917" y="1303"/>
                  </a:lnTo>
                  <a:cubicBezTo>
                    <a:pt x="827" y="1512"/>
                    <a:pt x="827" y="1750"/>
                    <a:pt x="919" y="1958"/>
                  </a:cubicBezTo>
                  <a:lnTo>
                    <a:pt x="540" y="2337"/>
                  </a:lnTo>
                  <a:cubicBezTo>
                    <a:pt x="480" y="2280"/>
                    <a:pt x="403" y="2251"/>
                    <a:pt x="327" y="2251"/>
                  </a:cubicBezTo>
                  <a:cubicBezTo>
                    <a:pt x="250" y="2251"/>
                    <a:pt x="174" y="2280"/>
                    <a:pt x="116" y="2338"/>
                  </a:cubicBezTo>
                  <a:cubicBezTo>
                    <a:pt x="0" y="2454"/>
                    <a:pt x="0" y="2642"/>
                    <a:pt x="116" y="2758"/>
                  </a:cubicBezTo>
                  <a:lnTo>
                    <a:pt x="534" y="3176"/>
                  </a:lnTo>
                  <a:cubicBezTo>
                    <a:pt x="592" y="3234"/>
                    <a:pt x="669" y="3264"/>
                    <a:pt x="745" y="3264"/>
                  </a:cubicBezTo>
                  <a:cubicBezTo>
                    <a:pt x="822" y="3264"/>
                    <a:pt x="897" y="3234"/>
                    <a:pt x="955" y="3176"/>
                  </a:cubicBezTo>
                  <a:cubicBezTo>
                    <a:pt x="1071" y="3060"/>
                    <a:pt x="1071" y="2874"/>
                    <a:pt x="955" y="2756"/>
                  </a:cubicBezTo>
                  <a:lnTo>
                    <a:pt x="1334" y="2377"/>
                  </a:lnTo>
                  <a:cubicBezTo>
                    <a:pt x="1435" y="2421"/>
                    <a:pt x="1545" y="2445"/>
                    <a:pt x="1660" y="2445"/>
                  </a:cubicBezTo>
                  <a:cubicBezTo>
                    <a:pt x="1774" y="2445"/>
                    <a:pt x="1885" y="2421"/>
                    <a:pt x="1986" y="2376"/>
                  </a:cubicBezTo>
                  <a:lnTo>
                    <a:pt x="2366" y="2756"/>
                  </a:lnTo>
                  <a:cubicBezTo>
                    <a:pt x="2250" y="2872"/>
                    <a:pt x="2251" y="3060"/>
                    <a:pt x="2367" y="3176"/>
                  </a:cubicBezTo>
                  <a:cubicBezTo>
                    <a:pt x="2425" y="3234"/>
                    <a:pt x="2502" y="3264"/>
                    <a:pt x="2578" y="3264"/>
                  </a:cubicBezTo>
                  <a:cubicBezTo>
                    <a:pt x="2655" y="3264"/>
                    <a:pt x="2729" y="3234"/>
                    <a:pt x="2788" y="3176"/>
                  </a:cubicBezTo>
                  <a:lnTo>
                    <a:pt x="3207" y="2758"/>
                  </a:lnTo>
                  <a:cubicBezTo>
                    <a:pt x="3323" y="2642"/>
                    <a:pt x="3323" y="2454"/>
                    <a:pt x="3207" y="2338"/>
                  </a:cubicBezTo>
                  <a:cubicBezTo>
                    <a:pt x="3149" y="2280"/>
                    <a:pt x="3073" y="2251"/>
                    <a:pt x="2997" y="2251"/>
                  </a:cubicBezTo>
                  <a:cubicBezTo>
                    <a:pt x="2921" y="2251"/>
                    <a:pt x="2845" y="2280"/>
                    <a:pt x="2787" y="2337"/>
                  </a:cubicBezTo>
                  <a:lnTo>
                    <a:pt x="2407" y="1956"/>
                  </a:lnTo>
                  <a:cubicBezTo>
                    <a:pt x="2497" y="1750"/>
                    <a:pt x="2498" y="1513"/>
                    <a:pt x="2408" y="1306"/>
                  </a:cubicBezTo>
                  <a:lnTo>
                    <a:pt x="2788" y="926"/>
                  </a:lnTo>
                  <a:cubicBezTo>
                    <a:pt x="2846" y="984"/>
                    <a:pt x="2923" y="1013"/>
                    <a:pt x="2998" y="1013"/>
                  </a:cubicBezTo>
                  <a:cubicBezTo>
                    <a:pt x="3075" y="1013"/>
                    <a:pt x="3149" y="984"/>
                    <a:pt x="3208" y="926"/>
                  </a:cubicBezTo>
                  <a:cubicBezTo>
                    <a:pt x="3324" y="811"/>
                    <a:pt x="3324" y="622"/>
                    <a:pt x="3208" y="506"/>
                  </a:cubicBezTo>
                  <a:lnTo>
                    <a:pt x="2790" y="87"/>
                  </a:lnTo>
                  <a:cubicBezTo>
                    <a:pt x="2733" y="29"/>
                    <a:pt x="2656" y="0"/>
                    <a:pt x="2580" y="0"/>
                  </a:cubicBezTo>
                  <a:cubicBezTo>
                    <a:pt x="2504" y="0"/>
                    <a:pt x="2428" y="29"/>
                    <a:pt x="2370" y="87"/>
                  </a:cubicBezTo>
                  <a:cubicBezTo>
                    <a:pt x="2255" y="203"/>
                    <a:pt x="2255" y="392"/>
                    <a:pt x="2369" y="507"/>
                  </a:cubicBezTo>
                  <a:lnTo>
                    <a:pt x="1990" y="886"/>
                  </a:lnTo>
                  <a:cubicBezTo>
                    <a:pt x="1886" y="841"/>
                    <a:pt x="1774" y="818"/>
                    <a:pt x="1662" y="818"/>
                  </a:cubicBezTo>
                  <a:cubicBezTo>
                    <a:pt x="1551" y="818"/>
                    <a:pt x="1439" y="841"/>
                    <a:pt x="1335" y="885"/>
                  </a:cubicBezTo>
                  <a:lnTo>
                    <a:pt x="959" y="507"/>
                  </a:lnTo>
                  <a:cubicBezTo>
                    <a:pt x="1074" y="392"/>
                    <a:pt x="1072" y="203"/>
                    <a:pt x="959" y="87"/>
                  </a:cubicBezTo>
                  <a:cubicBezTo>
                    <a:pt x="901" y="29"/>
                    <a:pt x="825" y="0"/>
                    <a:pt x="7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8"/>
            <p:cNvSpPr/>
            <p:nvPr/>
          </p:nvSpPr>
          <p:spPr>
            <a:xfrm>
              <a:off x="1706784" y="2647885"/>
              <a:ext cx="57737" cy="57769"/>
            </a:xfrm>
            <a:custGeom>
              <a:rect b="b" l="l" r="r" t="t"/>
              <a:pathLst>
                <a:path extrusionOk="0" h="1783" w="1782">
                  <a:moveTo>
                    <a:pt x="891" y="596"/>
                  </a:moveTo>
                  <a:cubicBezTo>
                    <a:pt x="1054" y="596"/>
                    <a:pt x="1188" y="728"/>
                    <a:pt x="1188" y="893"/>
                  </a:cubicBezTo>
                  <a:cubicBezTo>
                    <a:pt x="1188" y="1056"/>
                    <a:pt x="1055" y="1191"/>
                    <a:pt x="891" y="1191"/>
                  </a:cubicBezTo>
                  <a:cubicBezTo>
                    <a:pt x="726" y="1191"/>
                    <a:pt x="593" y="1057"/>
                    <a:pt x="593" y="893"/>
                  </a:cubicBezTo>
                  <a:cubicBezTo>
                    <a:pt x="593" y="728"/>
                    <a:pt x="726" y="596"/>
                    <a:pt x="891" y="596"/>
                  </a:cubicBezTo>
                  <a:close/>
                  <a:moveTo>
                    <a:pt x="891" y="1"/>
                  </a:moveTo>
                  <a:cubicBezTo>
                    <a:pt x="400" y="1"/>
                    <a:pt x="0" y="401"/>
                    <a:pt x="0" y="892"/>
                  </a:cubicBezTo>
                  <a:cubicBezTo>
                    <a:pt x="0" y="1382"/>
                    <a:pt x="400"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8"/>
            <p:cNvSpPr/>
            <p:nvPr/>
          </p:nvSpPr>
          <p:spPr>
            <a:xfrm>
              <a:off x="1776056" y="2647885"/>
              <a:ext cx="57737" cy="57769"/>
            </a:xfrm>
            <a:custGeom>
              <a:rect b="b" l="l" r="r" t="t"/>
              <a:pathLst>
                <a:path extrusionOk="0" h="1783" w="1782">
                  <a:moveTo>
                    <a:pt x="891" y="596"/>
                  </a:moveTo>
                  <a:cubicBezTo>
                    <a:pt x="1054" y="596"/>
                    <a:pt x="1188" y="728"/>
                    <a:pt x="1188" y="893"/>
                  </a:cubicBezTo>
                  <a:cubicBezTo>
                    <a:pt x="1188" y="1056"/>
                    <a:pt x="1056" y="1191"/>
                    <a:pt x="891" y="1191"/>
                  </a:cubicBezTo>
                  <a:cubicBezTo>
                    <a:pt x="727" y="1191"/>
                    <a:pt x="594" y="1057"/>
                    <a:pt x="594" y="893"/>
                  </a:cubicBezTo>
                  <a:cubicBezTo>
                    <a:pt x="595" y="728"/>
                    <a:pt x="728" y="596"/>
                    <a:pt x="891" y="596"/>
                  </a:cubicBezTo>
                  <a:close/>
                  <a:moveTo>
                    <a:pt x="891" y="1"/>
                  </a:moveTo>
                  <a:cubicBezTo>
                    <a:pt x="401" y="1"/>
                    <a:pt x="1" y="401"/>
                    <a:pt x="1" y="892"/>
                  </a:cubicBezTo>
                  <a:cubicBezTo>
                    <a:pt x="1" y="1382"/>
                    <a:pt x="401"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8"/>
            <p:cNvSpPr/>
            <p:nvPr/>
          </p:nvSpPr>
          <p:spPr>
            <a:xfrm>
              <a:off x="1638258" y="2770551"/>
              <a:ext cx="21902" cy="19278"/>
            </a:xfrm>
            <a:custGeom>
              <a:rect b="b" l="l" r="r" t="t"/>
              <a:pathLst>
                <a:path extrusionOk="0" h="595" w="676">
                  <a:moveTo>
                    <a:pt x="339" y="1"/>
                  </a:moveTo>
                  <a:cubicBezTo>
                    <a:pt x="200" y="1"/>
                    <a:pt x="74" y="92"/>
                    <a:pt x="43" y="228"/>
                  </a:cubicBezTo>
                  <a:cubicBezTo>
                    <a:pt x="0" y="422"/>
                    <a:pt x="147" y="595"/>
                    <a:pt x="333" y="595"/>
                  </a:cubicBezTo>
                  <a:lnTo>
                    <a:pt x="336" y="595"/>
                  </a:lnTo>
                  <a:cubicBezTo>
                    <a:pt x="475" y="595"/>
                    <a:pt x="601" y="502"/>
                    <a:pt x="632" y="366"/>
                  </a:cubicBezTo>
                  <a:cubicBezTo>
                    <a:pt x="675" y="174"/>
                    <a:pt x="529" y="1"/>
                    <a:pt x="3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8"/>
            <p:cNvSpPr/>
            <p:nvPr/>
          </p:nvSpPr>
          <p:spPr>
            <a:xfrm>
              <a:off x="1848696" y="2667163"/>
              <a:ext cx="19278" cy="79704"/>
            </a:xfrm>
            <a:custGeom>
              <a:rect b="b" l="l" r="r" t="t"/>
              <a:pathLst>
                <a:path extrusionOk="0" h="2460" w="595">
                  <a:moveTo>
                    <a:pt x="297" y="1"/>
                  </a:moveTo>
                  <a:cubicBezTo>
                    <a:pt x="133" y="1"/>
                    <a:pt x="0" y="133"/>
                    <a:pt x="0" y="298"/>
                  </a:cubicBezTo>
                  <a:lnTo>
                    <a:pt x="0" y="2154"/>
                  </a:lnTo>
                  <a:cubicBezTo>
                    <a:pt x="0" y="2302"/>
                    <a:pt x="105" y="2435"/>
                    <a:pt x="253" y="2456"/>
                  </a:cubicBezTo>
                  <a:cubicBezTo>
                    <a:pt x="268" y="2458"/>
                    <a:pt x="282" y="2459"/>
                    <a:pt x="297" y="2459"/>
                  </a:cubicBezTo>
                  <a:cubicBezTo>
                    <a:pt x="461" y="2459"/>
                    <a:pt x="593" y="2326"/>
                    <a:pt x="593" y="2162"/>
                  </a:cubicBezTo>
                  <a:lnTo>
                    <a:pt x="593" y="299"/>
                  </a:lnTo>
                  <a:cubicBezTo>
                    <a:pt x="595" y="133"/>
                    <a:pt x="461"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8"/>
            <p:cNvSpPr/>
            <p:nvPr/>
          </p:nvSpPr>
          <p:spPr>
            <a:xfrm>
              <a:off x="1849182" y="2761738"/>
              <a:ext cx="19310" cy="19310"/>
            </a:xfrm>
            <a:custGeom>
              <a:rect b="b" l="l" r="r" t="t"/>
              <a:pathLst>
                <a:path extrusionOk="0" h="596" w="596">
                  <a:moveTo>
                    <a:pt x="298" y="0"/>
                  </a:moveTo>
                  <a:cubicBezTo>
                    <a:pt x="220" y="0"/>
                    <a:pt x="143" y="32"/>
                    <a:pt x="87" y="88"/>
                  </a:cubicBezTo>
                  <a:cubicBezTo>
                    <a:pt x="32" y="142"/>
                    <a:pt x="1" y="219"/>
                    <a:pt x="1" y="298"/>
                  </a:cubicBezTo>
                  <a:cubicBezTo>
                    <a:pt x="1" y="375"/>
                    <a:pt x="32" y="453"/>
                    <a:pt x="87" y="509"/>
                  </a:cubicBezTo>
                  <a:cubicBezTo>
                    <a:pt x="143" y="563"/>
                    <a:pt x="219" y="595"/>
                    <a:pt x="298" y="595"/>
                  </a:cubicBezTo>
                  <a:cubicBezTo>
                    <a:pt x="376" y="595"/>
                    <a:pt x="454" y="563"/>
                    <a:pt x="508" y="509"/>
                  </a:cubicBezTo>
                  <a:cubicBezTo>
                    <a:pt x="564" y="453"/>
                    <a:pt x="596" y="377"/>
                    <a:pt x="596" y="298"/>
                  </a:cubicBezTo>
                  <a:cubicBezTo>
                    <a:pt x="596" y="220"/>
                    <a:pt x="563" y="142"/>
                    <a:pt x="508" y="88"/>
                  </a:cubicBezTo>
                  <a:cubicBezTo>
                    <a:pt x="451" y="32"/>
                    <a:pt x="376"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48"/>
          <p:cNvGrpSpPr/>
          <p:nvPr/>
        </p:nvGrpSpPr>
        <p:grpSpPr>
          <a:xfrm>
            <a:off x="8270288" y="4048025"/>
            <a:ext cx="757976" cy="672190"/>
            <a:chOff x="7464925" y="-1654250"/>
            <a:chExt cx="757976" cy="672190"/>
          </a:xfrm>
        </p:grpSpPr>
        <p:sp>
          <p:nvSpPr>
            <p:cNvPr id="1806" name="Google Shape;1806;p48"/>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8"/>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48"/>
          <p:cNvGrpSpPr/>
          <p:nvPr/>
        </p:nvGrpSpPr>
        <p:grpSpPr>
          <a:xfrm>
            <a:off x="7772838" y="4267843"/>
            <a:ext cx="538155" cy="568125"/>
            <a:chOff x="-3171395" y="736983"/>
            <a:chExt cx="1712232" cy="1807587"/>
          </a:xfrm>
        </p:grpSpPr>
        <p:grpSp>
          <p:nvGrpSpPr>
            <p:cNvPr id="1809" name="Google Shape;1809;p48"/>
            <p:cNvGrpSpPr/>
            <p:nvPr/>
          </p:nvGrpSpPr>
          <p:grpSpPr>
            <a:xfrm>
              <a:off x="-3128356" y="827596"/>
              <a:ext cx="1626149" cy="1626342"/>
              <a:chOff x="-4570025" y="-195475"/>
              <a:chExt cx="1932900" cy="1932900"/>
            </a:xfrm>
          </p:grpSpPr>
          <p:sp>
            <p:nvSpPr>
              <p:cNvPr id="1810" name="Google Shape;1810;p4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 name="Google Shape;1812;p48"/>
            <p:cNvGrpSpPr/>
            <p:nvPr/>
          </p:nvGrpSpPr>
          <p:grpSpPr>
            <a:xfrm>
              <a:off x="-3171395" y="736983"/>
              <a:ext cx="1712232" cy="1807587"/>
              <a:chOff x="-1141405" y="2245329"/>
              <a:chExt cx="336848" cy="355600"/>
            </a:xfrm>
          </p:grpSpPr>
          <p:sp>
            <p:nvSpPr>
              <p:cNvPr id="1813" name="Google Shape;1813;p4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7" name="Google Shape;1817;p48"/>
          <p:cNvGrpSpPr/>
          <p:nvPr/>
        </p:nvGrpSpPr>
        <p:grpSpPr>
          <a:xfrm>
            <a:off x="256145" y="1307374"/>
            <a:ext cx="736602" cy="777624"/>
            <a:chOff x="-3171395" y="736983"/>
            <a:chExt cx="1712232" cy="1807587"/>
          </a:xfrm>
        </p:grpSpPr>
        <p:grpSp>
          <p:nvGrpSpPr>
            <p:cNvPr id="1818" name="Google Shape;1818;p48"/>
            <p:cNvGrpSpPr/>
            <p:nvPr/>
          </p:nvGrpSpPr>
          <p:grpSpPr>
            <a:xfrm>
              <a:off x="-3128356" y="827596"/>
              <a:ext cx="1626149" cy="1626342"/>
              <a:chOff x="-4570025" y="-195475"/>
              <a:chExt cx="1932900" cy="1932900"/>
            </a:xfrm>
          </p:grpSpPr>
          <p:sp>
            <p:nvSpPr>
              <p:cNvPr id="1819" name="Google Shape;1819;p4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48"/>
            <p:cNvGrpSpPr/>
            <p:nvPr/>
          </p:nvGrpSpPr>
          <p:grpSpPr>
            <a:xfrm>
              <a:off x="-3171395" y="736983"/>
              <a:ext cx="1712232" cy="1807587"/>
              <a:chOff x="-1141405" y="2245329"/>
              <a:chExt cx="336848" cy="355600"/>
            </a:xfrm>
          </p:grpSpPr>
          <p:sp>
            <p:nvSpPr>
              <p:cNvPr id="1822" name="Google Shape;1822;p4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6" name="Google Shape;1826;p48"/>
          <p:cNvGrpSpPr/>
          <p:nvPr/>
        </p:nvGrpSpPr>
        <p:grpSpPr>
          <a:xfrm>
            <a:off x="6886943" y="445031"/>
            <a:ext cx="1746235" cy="1092954"/>
            <a:chOff x="660857" y="991303"/>
            <a:chExt cx="2504639" cy="1567634"/>
          </a:xfrm>
        </p:grpSpPr>
        <p:sp>
          <p:nvSpPr>
            <p:cNvPr id="1827" name="Google Shape;1827;p48"/>
            <p:cNvSpPr/>
            <p:nvPr/>
          </p:nvSpPr>
          <p:spPr>
            <a:xfrm>
              <a:off x="1461130" y="1862640"/>
              <a:ext cx="906715" cy="328316"/>
            </a:xfrm>
            <a:custGeom>
              <a:rect b="b" l="l" r="r" t="t"/>
              <a:pathLst>
                <a:path extrusionOk="0" h="5678" w="15681">
                  <a:moveTo>
                    <a:pt x="13127" y="1703"/>
                  </a:moveTo>
                  <a:cubicBezTo>
                    <a:pt x="10194" y="9"/>
                    <a:pt x="5433" y="0"/>
                    <a:pt x="2518" y="1684"/>
                  </a:cubicBezTo>
                  <a:cubicBezTo>
                    <a:pt x="672" y="2750"/>
                    <a:pt x="0" y="4242"/>
                    <a:pt x="502" y="5624"/>
                  </a:cubicBezTo>
                  <a:cubicBezTo>
                    <a:pt x="788" y="4835"/>
                    <a:pt x="1460" y="4082"/>
                    <a:pt x="2518" y="3472"/>
                  </a:cubicBezTo>
                  <a:cubicBezTo>
                    <a:pt x="5433" y="1789"/>
                    <a:pt x="10194" y="1797"/>
                    <a:pt x="13127" y="3492"/>
                  </a:cubicBezTo>
                  <a:cubicBezTo>
                    <a:pt x="14204" y="4113"/>
                    <a:pt x="14887" y="4876"/>
                    <a:pt x="15178" y="5678"/>
                  </a:cubicBezTo>
                  <a:cubicBezTo>
                    <a:pt x="15681" y="4290"/>
                    <a:pt x="14996" y="2783"/>
                    <a:pt x="13127" y="17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8"/>
            <p:cNvSpPr/>
            <p:nvPr/>
          </p:nvSpPr>
          <p:spPr>
            <a:xfrm>
              <a:off x="2157552" y="1476150"/>
              <a:ext cx="906830" cy="312704"/>
            </a:xfrm>
            <a:custGeom>
              <a:rect b="b" l="l" r="r" t="t"/>
              <a:pathLst>
                <a:path extrusionOk="0" h="5408" w="15683">
                  <a:moveTo>
                    <a:pt x="13128" y="1434"/>
                  </a:moveTo>
                  <a:cubicBezTo>
                    <a:pt x="11354" y="410"/>
                    <a:pt x="8913" y="1"/>
                    <a:pt x="6615" y="211"/>
                  </a:cubicBezTo>
                  <a:cubicBezTo>
                    <a:pt x="6252" y="244"/>
                    <a:pt x="5893" y="293"/>
                    <a:pt x="5541" y="356"/>
                  </a:cubicBezTo>
                  <a:cubicBezTo>
                    <a:pt x="4434" y="557"/>
                    <a:pt x="3394" y="910"/>
                    <a:pt x="2518" y="1414"/>
                  </a:cubicBezTo>
                  <a:cubicBezTo>
                    <a:pt x="673" y="2480"/>
                    <a:pt x="0" y="3972"/>
                    <a:pt x="500" y="5354"/>
                  </a:cubicBezTo>
                  <a:cubicBezTo>
                    <a:pt x="788" y="4564"/>
                    <a:pt x="1460" y="3812"/>
                    <a:pt x="2518" y="3202"/>
                  </a:cubicBezTo>
                  <a:cubicBezTo>
                    <a:pt x="5433" y="1519"/>
                    <a:pt x="10194" y="1528"/>
                    <a:pt x="13128" y="3222"/>
                  </a:cubicBezTo>
                  <a:cubicBezTo>
                    <a:pt x="14204" y="3843"/>
                    <a:pt x="14889" y="4607"/>
                    <a:pt x="15178" y="5407"/>
                  </a:cubicBezTo>
                  <a:cubicBezTo>
                    <a:pt x="15682" y="4021"/>
                    <a:pt x="14998" y="2514"/>
                    <a:pt x="13128" y="1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8"/>
            <p:cNvSpPr/>
            <p:nvPr/>
          </p:nvSpPr>
          <p:spPr>
            <a:xfrm>
              <a:off x="1456735" y="1056007"/>
              <a:ext cx="906772" cy="328258"/>
            </a:xfrm>
            <a:custGeom>
              <a:rect b="b" l="l" r="r" t="t"/>
              <a:pathLst>
                <a:path extrusionOk="0" h="5677" w="15682">
                  <a:moveTo>
                    <a:pt x="2517" y="3470"/>
                  </a:moveTo>
                  <a:cubicBezTo>
                    <a:pt x="5434" y="1787"/>
                    <a:pt x="10193" y="1797"/>
                    <a:pt x="13128" y="3490"/>
                  </a:cubicBezTo>
                  <a:cubicBezTo>
                    <a:pt x="14205" y="4112"/>
                    <a:pt x="14888" y="4876"/>
                    <a:pt x="15178" y="5676"/>
                  </a:cubicBezTo>
                  <a:cubicBezTo>
                    <a:pt x="15681" y="4289"/>
                    <a:pt x="14997" y="2783"/>
                    <a:pt x="13128" y="1703"/>
                  </a:cubicBezTo>
                  <a:cubicBezTo>
                    <a:pt x="10193" y="8"/>
                    <a:pt x="5434" y="0"/>
                    <a:pt x="2517" y="1683"/>
                  </a:cubicBezTo>
                  <a:cubicBezTo>
                    <a:pt x="673" y="2749"/>
                    <a:pt x="1" y="4241"/>
                    <a:pt x="501" y="5622"/>
                  </a:cubicBezTo>
                  <a:cubicBezTo>
                    <a:pt x="788" y="4833"/>
                    <a:pt x="1461" y="4081"/>
                    <a:pt x="2517" y="34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8"/>
            <p:cNvSpPr/>
            <p:nvPr/>
          </p:nvSpPr>
          <p:spPr>
            <a:xfrm>
              <a:off x="760313" y="1473490"/>
              <a:ext cx="906772" cy="312878"/>
            </a:xfrm>
            <a:custGeom>
              <a:rect b="b" l="l" r="r" t="t"/>
              <a:pathLst>
                <a:path extrusionOk="0" h="5411" w="15682">
                  <a:moveTo>
                    <a:pt x="13128" y="1436"/>
                  </a:moveTo>
                  <a:cubicBezTo>
                    <a:pt x="12246" y="928"/>
                    <a:pt x="11202" y="571"/>
                    <a:pt x="10091" y="367"/>
                  </a:cubicBezTo>
                  <a:lnTo>
                    <a:pt x="10090" y="367"/>
                  </a:lnTo>
                  <a:cubicBezTo>
                    <a:pt x="9733" y="300"/>
                    <a:pt x="9371" y="251"/>
                    <a:pt x="9005" y="217"/>
                  </a:cubicBezTo>
                  <a:lnTo>
                    <a:pt x="9004" y="217"/>
                  </a:lnTo>
                  <a:cubicBezTo>
                    <a:pt x="6709" y="0"/>
                    <a:pt x="4277" y="400"/>
                    <a:pt x="2517" y="1417"/>
                  </a:cubicBezTo>
                  <a:cubicBezTo>
                    <a:pt x="671" y="2483"/>
                    <a:pt x="1" y="3975"/>
                    <a:pt x="501" y="5356"/>
                  </a:cubicBezTo>
                  <a:cubicBezTo>
                    <a:pt x="788" y="4567"/>
                    <a:pt x="1460" y="3815"/>
                    <a:pt x="2517" y="3205"/>
                  </a:cubicBezTo>
                  <a:cubicBezTo>
                    <a:pt x="5434" y="1520"/>
                    <a:pt x="10193" y="1529"/>
                    <a:pt x="13128" y="3225"/>
                  </a:cubicBezTo>
                  <a:cubicBezTo>
                    <a:pt x="14205" y="3846"/>
                    <a:pt x="14887" y="4609"/>
                    <a:pt x="15178" y="5410"/>
                  </a:cubicBezTo>
                  <a:cubicBezTo>
                    <a:pt x="15681" y="4023"/>
                    <a:pt x="14997" y="2515"/>
                    <a:pt x="13128" y="14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8"/>
            <p:cNvSpPr/>
            <p:nvPr/>
          </p:nvSpPr>
          <p:spPr>
            <a:xfrm>
              <a:off x="675833" y="1706691"/>
              <a:ext cx="2472606" cy="852246"/>
            </a:xfrm>
            <a:custGeom>
              <a:rect b="b" l="l" r="r" t="t"/>
              <a:pathLst>
                <a:path extrusionOk="0" h="14739" w="42762">
                  <a:moveTo>
                    <a:pt x="42692" y="71"/>
                  </a:moveTo>
                  <a:cubicBezTo>
                    <a:pt x="42690" y="64"/>
                    <a:pt x="42687" y="56"/>
                    <a:pt x="42686" y="47"/>
                  </a:cubicBezTo>
                  <a:cubicBezTo>
                    <a:pt x="42753" y="485"/>
                    <a:pt x="42732" y="928"/>
                    <a:pt x="42615" y="1363"/>
                  </a:cubicBezTo>
                  <a:cubicBezTo>
                    <a:pt x="42324" y="2437"/>
                    <a:pt x="41464" y="3469"/>
                    <a:pt x="40035" y="4294"/>
                  </a:cubicBezTo>
                  <a:cubicBezTo>
                    <a:pt x="39269" y="4737"/>
                    <a:pt x="38400" y="5084"/>
                    <a:pt x="37471" y="5338"/>
                  </a:cubicBezTo>
                  <a:cubicBezTo>
                    <a:pt x="35699" y="5823"/>
                    <a:pt x="34113" y="6483"/>
                    <a:pt x="32775" y="7282"/>
                  </a:cubicBezTo>
                  <a:cubicBezTo>
                    <a:pt x="32383" y="7516"/>
                    <a:pt x="32012" y="7764"/>
                    <a:pt x="31663" y="8021"/>
                  </a:cubicBezTo>
                  <a:cubicBezTo>
                    <a:pt x="30938" y="8558"/>
                    <a:pt x="30314" y="9142"/>
                    <a:pt x="29802" y="9767"/>
                  </a:cubicBezTo>
                  <a:cubicBezTo>
                    <a:pt x="29402" y="10254"/>
                    <a:pt x="28866" y="10713"/>
                    <a:pt x="28196" y="11125"/>
                  </a:cubicBezTo>
                  <a:cubicBezTo>
                    <a:pt x="28130" y="11166"/>
                    <a:pt x="28060" y="11208"/>
                    <a:pt x="27991" y="11248"/>
                  </a:cubicBezTo>
                  <a:cubicBezTo>
                    <a:pt x="24389" y="13328"/>
                    <a:pt x="18516" y="13317"/>
                    <a:pt x="14890" y="11223"/>
                  </a:cubicBezTo>
                  <a:cubicBezTo>
                    <a:pt x="14806" y="11176"/>
                    <a:pt x="14724" y="11126"/>
                    <a:pt x="14644" y="11077"/>
                  </a:cubicBezTo>
                  <a:cubicBezTo>
                    <a:pt x="13987" y="10668"/>
                    <a:pt x="13461" y="10216"/>
                    <a:pt x="13064" y="9736"/>
                  </a:cubicBezTo>
                  <a:cubicBezTo>
                    <a:pt x="12546" y="9110"/>
                    <a:pt x="11914" y="8524"/>
                    <a:pt x="11185" y="7985"/>
                  </a:cubicBezTo>
                  <a:cubicBezTo>
                    <a:pt x="10829" y="7724"/>
                    <a:pt x="10453" y="7473"/>
                    <a:pt x="10053" y="7235"/>
                  </a:cubicBezTo>
                  <a:cubicBezTo>
                    <a:pt x="8708" y="6433"/>
                    <a:pt x="7118" y="5770"/>
                    <a:pt x="5346" y="5281"/>
                  </a:cubicBezTo>
                  <a:cubicBezTo>
                    <a:pt x="4415" y="5023"/>
                    <a:pt x="3541" y="4672"/>
                    <a:pt x="2769" y="4226"/>
                  </a:cubicBezTo>
                  <a:cubicBezTo>
                    <a:pt x="1279" y="3366"/>
                    <a:pt x="399" y="2286"/>
                    <a:pt x="130" y="1168"/>
                  </a:cubicBezTo>
                  <a:cubicBezTo>
                    <a:pt x="36" y="780"/>
                    <a:pt x="17" y="390"/>
                    <a:pt x="70" y="1"/>
                  </a:cubicBezTo>
                  <a:cubicBezTo>
                    <a:pt x="68" y="8"/>
                    <a:pt x="67" y="14"/>
                    <a:pt x="65" y="21"/>
                  </a:cubicBezTo>
                  <a:cubicBezTo>
                    <a:pt x="0" y="396"/>
                    <a:pt x="37" y="1525"/>
                    <a:pt x="39" y="1850"/>
                  </a:cubicBezTo>
                  <a:cubicBezTo>
                    <a:pt x="47" y="3219"/>
                    <a:pt x="957" y="4589"/>
                    <a:pt x="2769" y="5637"/>
                  </a:cubicBezTo>
                  <a:cubicBezTo>
                    <a:pt x="3541" y="6081"/>
                    <a:pt x="4415" y="6433"/>
                    <a:pt x="5346" y="6690"/>
                  </a:cubicBezTo>
                  <a:cubicBezTo>
                    <a:pt x="8730" y="7624"/>
                    <a:pt x="11446" y="9193"/>
                    <a:pt x="13064" y="11146"/>
                  </a:cubicBezTo>
                  <a:cubicBezTo>
                    <a:pt x="13509" y="11683"/>
                    <a:pt x="14118" y="12188"/>
                    <a:pt x="14890" y="12634"/>
                  </a:cubicBezTo>
                  <a:cubicBezTo>
                    <a:pt x="18514" y="14726"/>
                    <a:pt x="24389" y="14738"/>
                    <a:pt x="27991" y="12657"/>
                  </a:cubicBezTo>
                  <a:cubicBezTo>
                    <a:pt x="28759" y="12214"/>
                    <a:pt x="29362" y="11712"/>
                    <a:pt x="29802" y="11176"/>
                  </a:cubicBezTo>
                  <a:cubicBezTo>
                    <a:pt x="31397" y="9228"/>
                    <a:pt x="34098" y="7670"/>
                    <a:pt x="37471" y="6749"/>
                  </a:cubicBezTo>
                  <a:cubicBezTo>
                    <a:pt x="38399" y="6495"/>
                    <a:pt x="39268" y="6146"/>
                    <a:pt x="40035" y="5704"/>
                  </a:cubicBezTo>
                  <a:cubicBezTo>
                    <a:pt x="41854" y="4654"/>
                    <a:pt x="42750" y="3269"/>
                    <a:pt x="42726" y="1888"/>
                  </a:cubicBezTo>
                  <a:cubicBezTo>
                    <a:pt x="42721" y="1603"/>
                    <a:pt x="42761" y="385"/>
                    <a:pt x="42692" y="71"/>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8"/>
            <p:cNvSpPr/>
            <p:nvPr/>
          </p:nvSpPr>
          <p:spPr>
            <a:xfrm>
              <a:off x="2501831" y="1739939"/>
              <a:ext cx="220998" cy="160284"/>
            </a:xfrm>
            <a:custGeom>
              <a:rect b="b" l="l" r="r" t="t"/>
              <a:pathLst>
                <a:path extrusionOk="0" h="2772" w="3822">
                  <a:moveTo>
                    <a:pt x="3820" y="1561"/>
                  </a:moveTo>
                  <a:lnTo>
                    <a:pt x="3820" y="1561"/>
                  </a:lnTo>
                  <a:lnTo>
                    <a:pt x="3820" y="453"/>
                  </a:lnTo>
                  <a:lnTo>
                    <a:pt x="3283" y="453"/>
                  </a:lnTo>
                  <a:cubicBezTo>
                    <a:pt x="3274" y="447"/>
                    <a:pt x="3266" y="441"/>
                    <a:pt x="3256" y="435"/>
                  </a:cubicBezTo>
                  <a:cubicBezTo>
                    <a:pt x="2508" y="4"/>
                    <a:pt x="1299" y="1"/>
                    <a:pt x="555" y="430"/>
                  </a:cubicBezTo>
                  <a:cubicBezTo>
                    <a:pt x="542" y="438"/>
                    <a:pt x="533" y="445"/>
                    <a:pt x="521" y="452"/>
                  </a:cubicBezTo>
                  <a:lnTo>
                    <a:pt x="1" y="452"/>
                  </a:lnTo>
                  <a:lnTo>
                    <a:pt x="1" y="1561"/>
                  </a:lnTo>
                  <a:lnTo>
                    <a:pt x="1" y="1561"/>
                  </a:lnTo>
                  <a:cubicBezTo>
                    <a:pt x="2" y="1842"/>
                    <a:pt x="192" y="2122"/>
                    <a:pt x="564" y="2337"/>
                  </a:cubicBezTo>
                  <a:cubicBezTo>
                    <a:pt x="1311" y="2770"/>
                    <a:pt x="2520" y="2771"/>
                    <a:pt x="3263" y="2342"/>
                  </a:cubicBezTo>
                  <a:cubicBezTo>
                    <a:pt x="3637" y="2127"/>
                    <a:pt x="3822" y="1844"/>
                    <a:pt x="3819" y="15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8"/>
            <p:cNvSpPr/>
            <p:nvPr/>
          </p:nvSpPr>
          <p:spPr>
            <a:xfrm>
              <a:off x="2158072" y="1770354"/>
              <a:ext cx="371914" cy="92400"/>
            </a:xfrm>
            <a:custGeom>
              <a:rect b="b" l="l" r="r" t="t"/>
              <a:pathLst>
                <a:path extrusionOk="0" h="1598" w="6432">
                  <a:moveTo>
                    <a:pt x="1" y="656"/>
                  </a:moveTo>
                  <a:lnTo>
                    <a:pt x="1" y="1185"/>
                  </a:lnTo>
                  <a:cubicBezTo>
                    <a:pt x="1" y="1413"/>
                    <a:pt x="185" y="1598"/>
                    <a:pt x="413" y="1598"/>
                  </a:cubicBezTo>
                  <a:lnTo>
                    <a:pt x="5860" y="1598"/>
                  </a:lnTo>
                  <a:cubicBezTo>
                    <a:pt x="6083" y="1598"/>
                    <a:pt x="6277" y="1468"/>
                    <a:pt x="6370" y="1281"/>
                  </a:cubicBezTo>
                  <a:cubicBezTo>
                    <a:pt x="6426" y="1168"/>
                    <a:pt x="6432" y="1038"/>
                    <a:pt x="6395" y="919"/>
                  </a:cubicBezTo>
                  <a:lnTo>
                    <a:pt x="6232" y="398"/>
                  </a:lnTo>
                  <a:cubicBezTo>
                    <a:pt x="6160" y="161"/>
                    <a:pt x="5940" y="1"/>
                    <a:pt x="5692" y="1"/>
                  </a:cubicBezTo>
                  <a:lnTo>
                    <a:pt x="656" y="1"/>
                  </a:lnTo>
                  <a:cubicBezTo>
                    <a:pt x="294" y="1"/>
                    <a:pt x="1" y="295"/>
                    <a:pt x="1"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8"/>
            <p:cNvSpPr/>
            <p:nvPr/>
          </p:nvSpPr>
          <p:spPr>
            <a:xfrm>
              <a:off x="2490902" y="1696051"/>
              <a:ext cx="242681" cy="140104"/>
            </a:xfrm>
            <a:custGeom>
              <a:rect b="b" l="l" r="r" t="t"/>
              <a:pathLst>
                <a:path extrusionOk="0" h="2423" w="4197">
                  <a:moveTo>
                    <a:pt x="3445" y="434"/>
                  </a:moveTo>
                  <a:cubicBezTo>
                    <a:pt x="2697" y="3"/>
                    <a:pt x="1488" y="0"/>
                    <a:pt x="745" y="429"/>
                  </a:cubicBezTo>
                  <a:cubicBezTo>
                    <a:pt x="1" y="858"/>
                    <a:pt x="5" y="1557"/>
                    <a:pt x="753" y="1989"/>
                  </a:cubicBezTo>
                  <a:cubicBezTo>
                    <a:pt x="1502" y="2421"/>
                    <a:pt x="2711" y="2423"/>
                    <a:pt x="3454" y="1994"/>
                  </a:cubicBezTo>
                  <a:cubicBezTo>
                    <a:pt x="4197" y="1564"/>
                    <a:pt x="4194" y="866"/>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8"/>
            <p:cNvSpPr/>
            <p:nvPr/>
          </p:nvSpPr>
          <p:spPr>
            <a:xfrm>
              <a:off x="2565957" y="1743813"/>
              <a:ext cx="92574" cy="48687"/>
            </a:xfrm>
            <a:custGeom>
              <a:rect b="b" l="l" r="r" t="t"/>
              <a:pathLst>
                <a:path extrusionOk="0" h="842" w="1601">
                  <a:moveTo>
                    <a:pt x="798" y="1"/>
                  </a:moveTo>
                  <a:cubicBezTo>
                    <a:pt x="612" y="1"/>
                    <a:pt x="427" y="42"/>
                    <a:pt x="285" y="123"/>
                  </a:cubicBezTo>
                  <a:cubicBezTo>
                    <a:pt x="1" y="286"/>
                    <a:pt x="2" y="552"/>
                    <a:pt x="289" y="718"/>
                  </a:cubicBezTo>
                  <a:cubicBezTo>
                    <a:pt x="431" y="801"/>
                    <a:pt x="618" y="842"/>
                    <a:pt x="805" y="842"/>
                  </a:cubicBezTo>
                  <a:cubicBezTo>
                    <a:pt x="991" y="842"/>
                    <a:pt x="1176" y="801"/>
                    <a:pt x="1318" y="720"/>
                  </a:cubicBezTo>
                  <a:cubicBezTo>
                    <a:pt x="1601" y="555"/>
                    <a:pt x="1601" y="289"/>
                    <a:pt x="1315" y="125"/>
                  </a:cubicBezTo>
                  <a:cubicBezTo>
                    <a:pt x="1171" y="42"/>
                    <a:pt x="984" y="1"/>
                    <a:pt x="798"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8"/>
            <p:cNvSpPr/>
            <p:nvPr/>
          </p:nvSpPr>
          <p:spPr>
            <a:xfrm>
              <a:off x="2311072" y="1758905"/>
              <a:ext cx="312935" cy="175607"/>
            </a:xfrm>
            <a:custGeom>
              <a:rect b="b" l="l" r="r" t="t"/>
              <a:pathLst>
                <a:path extrusionOk="0" h="3037" w="5412">
                  <a:moveTo>
                    <a:pt x="5164" y="1"/>
                  </a:moveTo>
                  <a:lnTo>
                    <a:pt x="3489" y="91"/>
                  </a:lnTo>
                  <a:lnTo>
                    <a:pt x="2805" y="388"/>
                  </a:lnTo>
                  <a:lnTo>
                    <a:pt x="0" y="2897"/>
                  </a:lnTo>
                  <a:lnTo>
                    <a:pt x="91" y="3037"/>
                  </a:lnTo>
                  <a:lnTo>
                    <a:pt x="511" y="3037"/>
                  </a:lnTo>
                  <a:lnTo>
                    <a:pt x="5412" y="282"/>
                  </a:lnTo>
                  <a:lnTo>
                    <a:pt x="51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8"/>
            <p:cNvSpPr/>
            <p:nvPr/>
          </p:nvSpPr>
          <p:spPr>
            <a:xfrm>
              <a:off x="2601981" y="1598272"/>
              <a:ext cx="308714" cy="180811"/>
            </a:xfrm>
            <a:custGeom>
              <a:rect b="b" l="l" r="r" t="t"/>
              <a:pathLst>
                <a:path extrusionOk="0" h="3127" w="5339">
                  <a:moveTo>
                    <a:pt x="4902" y="1"/>
                  </a:moveTo>
                  <a:lnTo>
                    <a:pt x="612" y="2400"/>
                  </a:lnTo>
                  <a:lnTo>
                    <a:pt x="1" y="2779"/>
                  </a:lnTo>
                  <a:lnTo>
                    <a:pt x="504" y="3126"/>
                  </a:lnTo>
                  <a:lnTo>
                    <a:pt x="925" y="2994"/>
                  </a:lnTo>
                  <a:lnTo>
                    <a:pt x="2287" y="2779"/>
                  </a:lnTo>
                  <a:lnTo>
                    <a:pt x="2707" y="2506"/>
                  </a:lnTo>
                  <a:lnTo>
                    <a:pt x="5338" y="139"/>
                  </a:lnTo>
                  <a:lnTo>
                    <a:pt x="52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8"/>
            <p:cNvSpPr/>
            <p:nvPr/>
          </p:nvSpPr>
          <p:spPr>
            <a:xfrm>
              <a:off x="2347443" y="1560456"/>
              <a:ext cx="280208" cy="223773"/>
            </a:xfrm>
            <a:custGeom>
              <a:rect b="b" l="l" r="r" t="t"/>
              <a:pathLst>
                <a:path extrusionOk="0" h="3870" w="4846">
                  <a:moveTo>
                    <a:pt x="91" y="1"/>
                  </a:moveTo>
                  <a:lnTo>
                    <a:pt x="1" y="141"/>
                  </a:lnTo>
                  <a:lnTo>
                    <a:pt x="173" y="525"/>
                  </a:lnTo>
                  <a:lnTo>
                    <a:pt x="4692" y="3869"/>
                  </a:lnTo>
                  <a:lnTo>
                    <a:pt x="4846" y="3529"/>
                  </a:lnTo>
                  <a:lnTo>
                    <a:pt x="4078" y="2037"/>
                  </a:lnTo>
                  <a:lnTo>
                    <a:pt x="3528" y="1534"/>
                  </a:lnTo>
                  <a:lnTo>
                    <a:pt x="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8"/>
            <p:cNvSpPr/>
            <p:nvPr/>
          </p:nvSpPr>
          <p:spPr>
            <a:xfrm>
              <a:off x="2585790" y="1725657"/>
              <a:ext cx="260433" cy="242161"/>
            </a:xfrm>
            <a:custGeom>
              <a:rect b="b" l="l" r="r" t="t"/>
              <a:pathLst>
                <a:path extrusionOk="0" h="4188" w="4504">
                  <a:moveTo>
                    <a:pt x="164" y="0"/>
                  </a:moveTo>
                  <a:lnTo>
                    <a:pt x="1" y="589"/>
                  </a:lnTo>
                  <a:lnTo>
                    <a:pt x="262" y="943"/>
                  </a:lnTo>
                  <a:lnTo>
                    <a:pt x="908" y="2161"/>
                  </a:lnTo>
                  <a:lnTo>
                    <a:pt x="1302" y="2471"/>
                  </a:lnTo>
                  <a:lnTo>
                    <a:pt x="4397" y="4187"/>
                  </a:lnTo>
                  <a:lnTo>
                    <a:pt x="4503" y="4066"/>
                  </a:lnTo>
                  <a:lnTo>
                    <a:pt x="4386" y="3730"/>
                  </a:lnTo>
                  <a:lnTo>
                    <a:pt x="722" y="454"/>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8"/>
            <p:cNvSpPr/>
            <p:nvPr/>
          </p:nvSpPr>
          <p:spPr>
            <a:xfrm>
              <a:off x="2578620" y="1747861"/>
              <a:ext cx="67363" cy="38915"/>
            </a:xfrm>
            <a:custGeom>
              <a:rect b="b" l="l" r="r" t="t"/>
              <a:pathLst>
                <a:path extrusionOk="0" h="673" w="1165">
                  <a:moveTo>
                    <a:pt x="578" y="0"/>
                  </a:moveTo>
                  <a:cubicBezTo>
                    <a:pt x="430" y="0"/>
                    <a:pt x="282" y="33"/>
                    <a:pt x="170" y="98"/>
                  </a:cubicBezTo>
                  <a:cubicBezTo>
                    <a:pt x="166" y="101"/>
                    <a:pt x="162" y="102"/>
                    <a:pt x="159" y="105"/>
                  </a:cubicBezTo>
                  <a:lnTo>
                    <a:pt x="0" y="105"/>
                  </a:lnTo>
                  <a:lnTo>
                    <a:pt x="0" y="336"/>
                  </a:lnTo>
                  <a:cubicBezTo>
                    <a:pt x="2" y="422"/>
                    <a:pt x="59" y="508"/>
                    <a:pt x="173" y="573"/>
                  </a:cubicBezTo>
                  <a:cubicBezTo>
                    <a:pt x="287" y="639"/>
                    <a:pt x="436" y="672"/>
                    <a:pt x="585" y="672"/>
                  </a:cubicBezTo>
                  <a:cubicBezTo>
                    <a:pt x="733" y="672"/>
                    <a:pt x="881" y="640"/>
                    <a:pt x="994" y="575"/>
                  </a:cubicBezTo>
                  <a:cubicBezTo>
                    <a:pt x="1108" y="510"/>
                    <a:pt x="1165" y="422"/>
                    <a:pt x="1163" y="336"/>
                  </a:cubicBezTo>
                  <a:lnTo>
                    <a:pt x="1163" y="105"/>
                  </a:lnTo>
                  <a:lnTo>
                    <a:pt x="1000" y="105"/>
                  </a:lnTo>
                  <a:cubicBezTo>
                    <a:pt x="997" y="104"/>
                    <a:pt x="996" y="102"/>
                    <a:pt x="992" y="99"/>
                  </a:cubicBezTo>
                  <a:cubicBezTo>
                    <a:pt x="878" y="33"/>
                    <a:pt x="728" y="0"/>
                    <a:pt x="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8"/>
            <p:cNvSpPr/>
            <p:nvPr/>
          </p:nvSpPr>
          <p:spPr>
            <a:xfrm>
              <a:off x="2575324" y="1734504"/>
              <a:ext cx="73955" cy="38915"/>
            </a:xfrm>
            <a:custGeom>
              <a:rect b="b" l="l" r="r" t="t"/>
              <a:pathLst>
                <a:path extrusionOk="0" h="673" w="1279">
                  <a:moveTo>
                    <a:pt x="636" y="0"/>
                  </a:moveTo>
                  <a:cubicBezTo>
                    <a:pt x="488" y="0"/>
                    <a:pt x="339" y="33"/>
                    <a:pt x="227" y="98"/>
                  </a:cubicBezTo>
                  <a:cubicBezTo>
                    <a:pt x="0" y="229"/>
                    <a:pt x="2" y="441"/>
                    <a:pt x="230" y="573"/>
                  </a:cubicBezTo>
                  <a:cubicBezTo>
                    <a:pt x="344" y="639"/>
                    <a:pt x="494" y="672"/>
                    <a:pt x="643" y="672"/>
                  </a:cubicBezTo>
                  <a:cubicBezTo>
                    <a:pt x="791" y="672"/>
                    <a:pt x="939" y="640"/>
                    <a:pt x="1051" y="575"/>
                  </a:cubicBezTo>
                  <a:cubicBezTo>
                    <a:pt x="1279" y="444"/>
                    <a:pt x="1277" y="230"/>
                    <a:pt x="1049" y="100"/>
                  </a:cubicBezTo>
                  <a:cubicBezTo>
                    <a:pt x="935" y="33"/>
                    <a:pt x="786" y="0"/>
                    <a:pt x="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8"/>
            <p:cNvSpPr/>
            <p:nvPr/>
          </p:nvSpPr>
          <p:spPr>
            <a:xfrm>
              <a:off x="2593365" y="1736123"/>
              <a:ext cx="37758" cy="27986"/>
            </a:xfrm>
            <a:custGeom>
              <a:rect b="b" l="l" r="r" t="t"/>
              <a:pathLst>
                <a:path extrusionOk="0" h="484" w="653">
                  <a:moveTo>
                    <a:pt x="327" y="1"/>
                  </a:moveTo>
                  <a:cubicBezTo>
                    <a:pt x="271" y="1"/>
                    <a:pt x="215" y="13"/>
                    <a:pt x="171" y="38"/>
                  </a:cubicBezTo>
                  <a:cubicBezTo>
                    <a:pt x="127" y="62"/>
                    <a:pt x="99" y="90"/>
                    <a:pt x="79" y="121"/>
                  </a:cubicBezTo>
                  <a:lnTo>
                    <a:pt x="1" y="295"/>
                  </a:lnTo>
                  <a:lnTo>
                    <a:pt x="1" y="296"/>
                  </a:lnTo>
                  <a:cubicBezTo>
                    <a:pt x="2" y="344"/>
                    <a:pt x="34" y="391"/>
                    <a:pt x="98" y="428"/>
                  </a:cubicBezTo>
                  <a:cubicBezTo>
                    <a:pt x="162" y="465"/>
                    <a:pt x="246" y="484"/>
                    <a:pt x="329" y="484"/>
                  </a:cubicBezTo>
                  <a:cubicBezTo>
                    <a:pt x="412" y="484"/>
                    <a:pt x="495" y="466"/>
                    <a:pt x="557" y="430"/>
                  </a:cubicBezTo>
                  <a:cubicBezTo>
                    <a:pt x="622" y="393"/>
                    <a:pt x="653" y="344"/>
                    <a:pt x="653" y="296"/>
                  </a:cubicBezTo>
                  <a:lnTo>
                    <a:pt x="596" y="139"/>
                  </a:lnTo>
                  <a:cubicBezTo>
                    <a:pt x="579" y="107"/>
                    <a:pt x="527" y="64"/>
                    <a:pt x="482" y="38"/>
                  </a:cubicBezTo>
                  <a:cubicBezTo>
                    <a:pt x="438" y="13"/>
                    <a:pt x="383"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8"/>
            <p:cNvSpPr/>
            <p:nvPr/>
          </p:nvSpPr>
          <p:spPr>
            <a:xfrm>
              <a:off x="1104534" y="1723691"/>
              <a:ext cx="221113" cy="160342"/>
            </a:xfrm>
            <a:custGeom>
              <a:rect b="b" l="l" r="r" t="t"/>
              <a:pathLst>
                <a:path extrusionOk="0" h="2773" w="3824">
                  <a:moveTo>
                    <a:pt x="3820" y="1560"/>
                  </a:moveTo>
                  <a:lnTo>
                    <a:pt x="3820" y="1560"/>
                  </a:lnTo>
                  <a:lnTo>
                    <a:pt x="3820" y="453"/>
                  </a:lnTo>
                  <a:lnTo>
                    <a:pt x="3283" y="453"/>
                  </a:lnTo>
                  <a:cubicBezTo>
                    <a:pt x="3274" y="446"/>
                    <a:pt x="3266" y="440"/>
                    <a:pt x="3257" y="434"/>
                  </a:cubicBezTo>
                  <a:cubicBezTo>
                    <a:pt x="2508" y="3"/>
                    <a:pt x="1299" y="0"/>
                    <a:pt x="556" y="430"/>
                  </a:cubicBezTo>
                  <a:cubicBezTo>
                    <a:pt x="544" y="437"/>
                    <a:pt x="533" y="445"/>
                    <a:pt x="522" y="453"/>
                  </a:cubicBezTo>
                  <a:lnTo>
                    <a:pt x="1" y="453"/>
                  </a:lnTo>
                  <a:lnTo>
                    <a:pt x="1" y="1560"/>
                  </a:lnTo>
                  <a:lnTo>
                    <a:pt x="1" y="1560"/>
                  </a:lnTo>
                  <a:cubicBezTo>
                    <a:pt x="4" y="1842"/>
                    <a:pt x="191" y="2122"/>
                    <a:pt x="564" y="2337"/>
                  </a:cubicBezTo>
                  <a:cubicBezTo>
                    <a:pt x="1313" y="2769"/>
                    <a:pt x="2522" y="2772"/>
                    <a:pt x="3265" y="2343"/>
                  </a:cubicBezTo>
                  <a:cubicBezTo>
                    <a:pt x="3638" y="2126"/>
                    <a:pt x="3823" y="1843"/>
                    <a:pt x="3820"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8"/>
            <p:cNvSpPr/>
            <p:nvPr/>
          </p:nvSpPr>
          <p:spPr>
            <a:xfrm>
              <a:off x="1299051" y="1771337"/>
              <a:ext cx="371914" cy="92400"/>
            </a:xfrm>
            <a:custGeom>
              <a:rect b="b" l="l" r="r" t="t"/>
              <a:pathLst>
                <a:path extrusionOk="0" h="1598" w="6432">
                  <a:moveTo>
                    <a:pt x="6432" y="656"/>
                  </a:moveTo>
                  <a:lnTo>
                    <a:pt x="6432" y="1185"/>
                  </a:lnTo>
                  <a:cubicBezTo>
                    <a:pt x="6432" y="1413"/>
                    <a:pt x="6247" y="1598"/>
                    <a:pt x="6020" y="1598"/>
                  </a:cubicBezTo>
                  <a:lnTo>
                    <a:pt x="573" y="1598"/>
                  </a:lnTo>
                  <a:cubicBezTo>
                    <a:pt x="350" y="1598"/>
                    <a:pt x="156" y="1468"/>
                    <a:pt x="62" y="1281"/>
                  </a:cubicBezTo>
                  <a:cubicBezTo>
                    <a:pt x="7" y="1168"/>
                    <a:pt x="1" y="1038"/>
                    <a:pt x="38" y="919"/>
                  </a:cubicBezTo>
                  <a:lnTo>
                    <a:pt x="199" y="398"/>
                  </a:lnTo>
                  <a:cubicBezTo>
                    <a:pt x="273" y="161"/>
                    <a:pt x="491" y="1"/>
                    <a:pt x="739" y="1"/>
                  </a:cubicBezTo>
                  <a:lnTo>
                    <a:pt x="5775" y="1"/>
                  </a:lnTo>
                  <a:cubicBezTo>
                    <a:pt x="6138" y="1"/>
                    <a:pt x="6432" y="295"/>
                    <a:pt x="6432"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8"/>
            <p:cNvSpPr/>
            <p:nvPr/>
          </p:nvSpPr>
          <p:spPr>
            <a:xfrm>
              <a:off x="1093664" y="1679745"/>
              <a:ext cx="242739" cy="140162"/>
            </a:xfrm>
            <a:custGeom>
              <a:rect b="b" l="l" r="r" t="t"/>
              <a:pathLst>
                <a:path extrusionOk="0" h="2424" w="4198">
                  <a:moveTo>
                    <a:pt x="3445" y="434"/>
                  </a:moveTo>
                  <a:cubicBezTo>
                    <a:pt x="2697" y="4"/>
                    <a:pt x="1488" y="1"/>
                    <a:pt x="744" y="430"/>
                  </a:cubicBezTo>
                  <a:cubicBezTo>
                    <a:pt x="1" y="859"/>
                    <a:pt x="4" y="1557"/>
                    <a:pt x="753" y="1989"/>
                  </a:cubicBezTo>
                  <a:cubicBezTo>
                    <a:pt x="1501" y="2422"/>
                    <a:pt x="2710" y="2423"/>
                    <a:pt x="3454" y="1994"/>
                  </a:cubicBezTo>
                  <a:cubicBezTo>
                    <a:pt x="4197" y="1565"/>
                    <a:pt x="4193" y="867"/>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8"/>
            <p:cNvSpPr/>
            <p:nvPr/>
          </p:nvSpPr>
          <p:spPr>
            <a:xfrm>
              <a:off x="1168776" y="1727565"/>
              <a:ext cx="92516" cy="48687"/>
            </a:xfrm>
            <a:custGeom>
              <a:rect b="b" l="l" r="r" t="t"/>
              <a:pathLst>
                <a:path extrusionOk="0" h="842" w="1600">
                  <a:moveTo>
                    <a:pt x="796" y="1"/>
                  </a:moveTo>
                  <a:cubicBezTo>
                    <a:pt x="610" y="1"/>
                    <a:pt x="424" y="41"/>
                    <a:pt x="283" y="123"/>
                  </a:cubicBezTo>
                  <a:cubicBezTo>
                    <a:pt x="0" y="287"/>
                    <a:pt x="2" y="553"/>
                    <a:pt x="286" y="718"/>
                  </a:cubicBezTo>
                  <a:cubicBezTo>
                    <a:pt x="430" y="800"/>
                    <a:pt x="617" y="842"/>
                    <a:pt x="804" y="842"/>
                  </a:cubicBezTo>
                  <a:cubicBezTo>
                    <a:pt x="990" y="842"/>
                    <a:pt x="1176" y="801"/>
                    <a:pt x="1317" y="719"/>
                  </a:cubicBezTo>
                  <a:cubicBezTo>
                    <a:pt x="1600" y="556"/>
                    <a:pt x="1598" y="289"/>
                    <a:pt x="1314" y="124"/>
                  </a:cubicBezTo>
                  <a:cubicBezTo>
                    <a:pt x="1170" y="42"/>
                    <a:pt x="983" y="1"/>
                    <a:pt x="796"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8"/>
            <p:cNvSpPr/>
            <p:nvPr/>
          </p:nvSpPr>
          <p:spPr>
            <a:xfrm>
              <a:off x="913776" y="1742715"/>
              <a:ext cx="312935" cy="175549"/>
            </a:xfrm>
            <a:custGeom>
              <a:rect b="b" l="l" r="r" t="t"/>
              <a:pathLst>
                <a:path extrusionOk="0" h="3036" w="5412">
                  <a:moveTo>
                    <a:pt x="5165" y="1"/>
                  </a:moveTo>
                  <a:lnTo>
                    <a:pt x="3490" y="91"/>
                  </a:lnTo>
                  <a:lnTo>
                    <a:pt x="2806" y="388"/>
                  </a:lnTo>
                  <a:lnTo>
                    <a:pt x="0" y="2895"/>
                  </a:lnTo>
                  <a:lnTo>
                    <a:pt x="91" y="3035"/>
                  </a:lnTo>
                  <a:lnTo>
                    <a:pt x="512" y="3035"/>
                  </a:lnTo>
                  <a:lnTo>
                    <a:pt x="5412" y="281"/>
                  </a:lnTo>
                  <a:lnTo>
                    <a:pt x="51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8"/>
            <p:cNvSpPr/>
            <p:nvPr/>
          </p:nvSpPr>
          <p:spPr>
            <a:xfrm>
              <a:off x="1204800" y="1582024"/>
              <a:ext cx="308657" cy="180753"/>
            </a:xfrm>
            <a:custGeom>
              <a:rect b="b" l="l" r="r" t="t"/>
              <a:pathLst>
                <a:path extrusionOk="0" h="3126" w="5338">
                  <a:moveTo>
                    <a:pt x="4901" y="0"/>
                  </a:moveTo>
                  <a:lnTo>
                    <a:pt x="611" y="2400"/>
                  </a:lnTo>
                  <a:lnTo>
                    <a:pt x="0" y="2780"/>
                  </a:lnTo>
                  <a:lnTo>
                    <a:pt x="503" y="3126"/>
                  </a:lnTo>
                  <a:lnTo>
                    <a:pt x="923" y="2993"/>
                  </a:lnTo>
                  <a:lnTo>
                    <a:pt x="2284" y="2780"/>
                  </a:lnTo>
                  <a:lnTo>
                    <a:pt x="2706" y="2507"/>
                  </a:lnTo>
                  <a:lnTo>
                    <a:pt x="5338" y="138"/>
                  </a:lnTo>
                  <a:lnTo>
                    <a:pt x="52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8"/>
            <p:cNvSpPr/>
            <p:nvPr/>
          </p:nvSpPr>
          <p:spPr>
            <a:xfrm>
              <a:off x="950204" y="1544208"/>
              <a:ext cx="280266" cy="223715"/>
            </a:xfrm>
            <a:custGeom>
              <a:rect b="b" l="l" r="r" t="t"/>
              <a:pathLst>
                <a:path extrusionOk="0" h="3869" w="4847">
                  <a:moveTo>
                    <a:pt x="92" y="0"/>
                  </a:moveTo>
                  <a:lnTo>
                    <a:pt x="1" y="142"/>
                  </a:lnTo>
                  <a:lnTo>
                    <a:pt x="173" y="525"/>
                  </a:lnTo>
                  <a:lnTo>
                    <a:pt x="4691" y="3869"/>
                  </a:lnTo>
                  <a:lnTo>
                    <a:pt x="4846" y="3529"/>
                  </a:lnTo>
                  <a:lnTo>
                    <a:pt x="4079" y="2038"/>
                  </a:lnTo>
                  <a:lnTo>
                    <a:pt x="3528" y="1534"/>
                  </a:lnTo>
                  <a:lnTo>
                    <a:pt x="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8"/>
            <p:cNvSpPr/>
            <p:nvPr/>
          </p:nvSpPr>
          <p:spPr>
            <a:xfrm>
              <a:off x="1188609" y="1709351"/>
              <a:ext cx="260259" cy="242276"/>
            </a:xfrm>
            <a:custGeom>
              <a:rect b="b" l="l" r="r" t="t"/>
              <a:pathLst>
                <a:path extrusionOk="0" h="4190" w="4501">
                  <a:moveTo>
                    <a:pt x="163" y="1"/>
                  </a:moveTo>
                  <a:lnTo>
                    <a:pt x="0" y="590"/>
                  </a:lnTo>
                  <a:lnTo>
                    <a:pt x="262" y="944"/>
                  </a:lnTo>
                  <a:lnTo>
                    <a:pt x="908" y="2162"/>
                  </a:lnTo>
                  <a:lnTo>
                    <a:pt x="1302" y="2471"/>
                  </a:lnTo>
                  <a:lnTo>
                    <a:pt x="4396" y="4189"/>
                  </a:lnTo>
                  <a:lnTo>
                    <a:pt x="4501" y="4066"/>
                  </a:lnTo>
                  <a:lnTo>
                    <a:pt x="4386" y="3731"/>
                  </a:lnTo>
                  <a:lnTo>
                    <a:pt x="722" y="455"/>
                  </a:lnTo>
                  <a:lnTo>
                    <a:pt x="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8"/>
            <p:cNvSpPr/>
            <p:nvPr/>
          </p:nvSpPr>
          <p:spPr>
            <a:xfrm>
              <a:off x="1181381" y="1731613"/>
              <a:ext cx="67421" cy="38857"/>
            </a:xfrm>
            <a:custGeom>
              <a:rect b="b" l="l" r="r" t="t"/>
              <a:pathLst>
                <a:path extrusionOk="0" h="672" w="1166">
                  <a:moveTo>
                    <a:pt x="579" y="1"/>
                  </a:moveTo>
                  <a:cubicBezTo>
                    <a:pt x="430" y="1"/>
                    <a:pt x="283" y="34"/>
                    <a:pt x="170" y="99"/>
                  </a:cubicBezTo>
                  <a:cubicBezTo>
                    <a:pt x="165" y="100"/>
                    <a:pt x="162" y="102"/>
                    <a:pt x="159" y="105"/>
                  </a:cubicBezTo>
                  <a:lnTo>
                    <a:pt x="1" y="105"/>
                  </a:lnTo>
                  <a:lnTo>
                    <a:pt x="1" y="336"/>
                  </a:lnTo>
                  <a:cubicBezTo>
                    <a:pt x="2" y="422"/>
                    <a:pt x="59" y="508"/>
                    <a:pt x="171" y="573"/>
                  </a:cubicBezTo>
                  <a:cubicBezTo>
                    <a:pt x="286" y="639"/>
                    <a:pt x="436" y="672"/>
                    <a:pt x="585" y="672"/>
                  </a:cubicBezTo>
                  <a:cubicBezTo>
                    <a:pt x="734" y="672"/>
                    <a:pt x="882" y="639"/>
                    <a:pt x="994" y="574"/>
                  </a:cubicBezTo>
                  <a:cubicBezTo>
                    <a:pt x="1108" y="509"/>
                    <a:pt x="1165" y="423"/>
                    <a:pt x="1163" y="337"/>
                  </a:cubicBezTo>
                  <a:lnTo>
                    <a:pt x="1163" y="336"/>
                  </a:lnTo>
                  <a:lnTo>
                    <a:pt x="1163" y="105"/>
                  </a:lnTo>
                  <a:lnTo>
                    <a:pt x="1000" y="105"/>
                  </a:lnTo>
                  <a:cubicBezTo>
                    <a:pt x="997" y="103"/>
                    <a:pt x="994" y="102"/>
                    <a:pt x="991" y="100"/>
                  </a:cubicBezTo>
                  <a:cubicBezTo>
                    <a:pt x="877" y="34"/>
                    <a:pt x="728" y="1"/>
                    <a:pt x="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8"/>
            <p:cNvSpPr/>
            <p:nvPr/>
          </p:nvSpPr>
          <p:spPr>
            <a:xfrm>
              <a:off x="1178085" y="1718255"/>
              <a:ext cx="73897" cy="38857"/>
            </a:xfrm>
            <a:custGeom>
              <a:rect b="b" l="l" r="r" t="t"/>
              <a:pathLst>
                <a:path extrusionOk="0" h="672" w="1278">
                  <a:moveTo>
                    <a:pt x="634" y="0"/>
                  </a:moveTo>
                  <a:cubicBezTo>
                    <a:pt x="487" y="0"/>
                    <a:pt x="339" y="32"/>
                    <a:pt x="227" y="97"/>
                  </a:cubicBezTo>
                  <a:cubicBezTo>
                    <a:pt x="1" y="228"/>
                    <a:pt x="1" y="440"/>
                    <a:pt x="228" y="573"/>
                  </a:cubicBezTo>
                  <a:cubicBezTo>
                    <a:pt x="344" y="639"/>
                    <a:pt x="494" y="672"/>
                    <a:pt x="644" y="672"/>
                  </a:cubicBezTo>
                  <a:cubicBezTo>
                    <a:pt x="792" y="672"/>
                    <a:pt x="939" y="639"/>
                    <a:pt x="1051" y="574"/>
                  </a:cubicBezTo>
                  <a:cubicBezTo>
                    <a:pt x="1277" y="444"/>
                    <a:pt x="1277" y="231"/>
                    <a:pt x="1048" y="99"/>
                  </a:cubicBezTo>
                  <a:cubicBezTo>
                    <a:pt x="934" y="33"/>
                    <a:pt x="784" y="0"/>
                    <a:pt x="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8"/>
            <p:cNvSpPr/>
            <p:nvPr/>
          </p:nvSpPr>
          <p:spPr>
            <a:xfrm>
              <a:off x="1196126" y="1719874"/>
              <a:ext cx="37816" cy="28044"/>
            </a:xfrm>
            <a:custGeom>
              <a:rect b="b" l="l" r="r" t="t"/>
              <a:pathLst>
                <a:path extrusionOk="0" h="485" w="654">
                  <a:moveTo>
                    <a:pt x="326" y="0"/>
                  </a:moveTo>
                  <a:cubicBezTo>
                    <a:pt x="271" y="0"/>
                    <a:pt x="216" y="13"/>
                    <a:pt x="172" y="37"/>
                  </a:cubicBezTo>
                  <a:cubicBezTo>
                    <a:pt x="126" y="62"/>
                    <a:pt x="99" y="89"/>
                    <a:pt x="79" y="120"/>
                  </a:cubicBezTo>
                  <a:lnTo>
                    <a:pt x="1" y="296"/>
                  </a:lnTo>
                  <a:cubicBezTo>
                    <a:pt x="2" y="343"/>
                    <a:pt x="33" y="392"/>
                    <a:pt x="98" y="428"/>
                  </a:cubicBezTo>
                  <a:cubicBezTo>
                    <a:pt x="162" y="465"/>
                    <a:pt x="247" y="484"/>
                    <a:pt x="331" y="484"/>
                  </a:cubicBezTo>
                  <a:cubicBezTo>
                    <a:pt x="413" y="484"/>
                    <a:pt x="495" y="466"/>
                    <a:pt x="558" y="429"/>
                  </a:cubicBezTo>
                  <a:cubicBezTo>
                    <a:pt x="622" y="392"/>
                    <a:pt x="653" y="345"/>
                    <a:pt x="653" y="296"/>
                  </a:cubicBezTo>
                  <a:lnTo>
                    <a:pt x="596" y="140"/>
                  </a:lnTo>
                  <a:lnTo>
                    <a:pt x="596" y="139"/>
                  </a:lnTo>
                  <a:cubicBezTo>
                    <a:pt x="579" y="106"/>
                    <a:pt x="527" y="63"/>
                    <a:pt x="481" y="37"/>
                  </a:cubicBezTo>
                  <a:cubicBezTo>
                    <a:pt x="437" y="13"/>
                    <a:pt x="382"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8"/>
            <p:cNvSpPr/>
            <p:nvPr/>
          </p:nvSpPr>
          <p:spPr>
            <a:xfrm>
              <a:off x="1786385" y="2137647"/>
              <a:ext cx="220998" cy="160226"/>
            </a:xfrm>
            <a:custGeom>
              <a:rect b="b" l="l" r="r" t="t"/>
              <a:pathLst>
                <a:path extrusionOk="0" h="2771" w="3822">
                  <a:moveTo>
                    <a:pt x="4" y="1560"/>
                  </a:moveTo>
                  <a:lnTo>
                    <a:pt x="4" y="1560"/>
                  </a:lnTo>
                  <a:lnTo>
                    <a:pt x="4" y="451"/>
                  </a:lnTo>
                  <a:lnTo>
                    <a:pt x="539" y="451"/>
                  </a:lnTo>
                  <a:cubicBezTo>
                    <a:pt x="548" y="446"/>
                    <a:pt x="557" y="440"/>
                    <a:pt x="567" y="434"/>
                  </a:cubicBezTo>
                  <a:cubicBezTo>
                    <a:pt x="1314" y="2"/>
                    <a:pt x="2523" y="0"/>
                    <a:pt x="3268" y="429"/>
                  </a:cubicBezTo>
                  <a:cubicBezTo>
                    <a:pt x="3280" y="437"/>
                    <a:pt x="3289" y="445"/>
                    <a:pt x="3301" y="451"/>
                  </a:cubicBezTo>
                  <a:lnTo>
                    <a:pt x="3821" y="451"/>
                  </a:lnTo>
                  <a:lnTo>
                    <a:pt x="3821" y="1560"/>
                  </a:lnTo>
                  <a:lnTo>
                    <a:pt x="3821" y="1560"/>
                  </a:lnTo>
                  <a:cubicBezTo>
                    <a:pt x="3818" y="1840"/>
                    <a:pt x="3631" y="2121"/>
                    <a:pt x="3258" y="2337"/>
                  </a:cubicBezTo>
                  <a:cubicBezTo>
                    <a:pt x="2511" y="2769"/>
                    <a:pt x="1302" y="2771"/>
                    <a:pt x="557" y="2341"/>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8"/>
            <p:cNvSpPr/>
            <p:nvPr/>
          </p:nvSpPr>
          <p:spPr>
            <a:xfrm>
              <a:off x="1846579" y="1934456"/>
              <a:ext cx="92516" cy="219032"/>
            </a:xfrm>
            <a:custGeom>
              <a:rect b="b" l="l" r="r" t="t"/>
              <a:pathLst>
                <a:path extrusionOk="0" h="3788" w="1600">
                  <a:moveTo>
                    <a:pt x="801" y="3788"/>
                  </a:moveTo>
                  <a:lnTo>
                    <a:pt x="801" y="3788"/>
                  </a:lnTo>
                  <a:cubicBezTo>
                    <a:pt x="359" y="3788"/>
                    <a:pt x="1" y="3430"/>
                    <a:pt x="1" y="2988"/>
                  </a:cubicBezTo>
                  <a:lnTo>
                    <a:pt x="1" y="799"/>
                  </a:lnTo>
                  <a:cubicBezTo>
                    <a:pt x="1" y="358"/>
                    <a:pt x="359" y="1"/>
                    <a:pt x="801" y="1"/>
                  </a:cubicBezTo>
                  <a:lnTo>
                    <a:pt x="801" y="1"/>
                  </a:lnTo>
                  <a:cubicBezTo>
                    <a:pt x="1242" y="1"/>
                    <a:pt x="1599" y="358"/>
                    <a:pt x="1599" y="799"/>
                  </a:cubicBezTo>
                  <a:lnTo>
                    <a:pt x="1599" y="2988"/>
                  </a:lnTo>
                  <a:cubicBezTo>
                    <a:pt x="1599" y="3430"/>
                    <a:pt x="1242" y="3788"/>
                    <a:pt x="801" y="37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8"/>
            <p:cNvSpPr/>
            <p:nvPr/>
          </p:nvSpPr>
          <p:spPr>
            <a:xfrm>
              <a:off x="1775630" y="2093701"/>
              <a:ext cx="242681" cy="140104"/>
            </a:xfrm>
            <a:custGeom>
              <a:rect b="b" l="l" r="r" t="t"/>
              <a:pathLst>
                <a:path extrusionOk="0" h="2423" w="4197">
                  <a:moveTo>
                    <a:pt x="753" y="434"/>
                  </a:moveTo>
                  <a:cubicBezTo>
                    <a:pt x="1500" y="2"/>
                    <a:pt x="2709" y="0"/>
                    <a:pt x="3454" y="429"/>
                  </a:cubicBezTo>
                  <a:cubicBezTo>
                    <a:pt x="4197" y="859"/>
                    <a:pt x="4192" y="1557"/>
                    <a:pt x="3444" y="1989"/>
                  </a:cubicBezTo>
                  <a:cubicBezTo>
                    <a:pt x="2697" y="2420"/>
                    <a:pt x="1488" y="2423"/>
                    <a:pt x="743" y="1994"/>
                  </a:cubicBezTo>
                  <a:cubicBezTo>
                    <a:pt x="0" y="1565"/>
                    <a:pt x="3" y="866"/>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8"/>
            <p:cNvSpPr/>
            <p:nvPr/>
          </p:nvSpPr>
          <p:spPr>
            <a:xfrm>
              <a:off x="1850684" y="2141521"/>
              <a:ext cx="92574" cy="48687"/>
            </a:xfrm>
            <a:custGeom>
              <a:rect b="b" l="l" r="r" t="t"/>
              <a:pathLst>
                <a:path extrusionOk="0" h="842" w="1601">
                  <a:moveTo>
                    <a:pt x="804" y="0"/>
                  </a:moveTo>
                  <a:cubicBezTo>
                    <a:pt x="617" y="0"/>
                    <a:pt x="430" y="41"/>
                    <a:pt x="287" y="124"/>
                  </a:cubicBezTo>
                  <a:cubicBezTo>
                    <a:pt x="2" y="289"/>
                    <a:pt x="1" y="555"/>
                    <a:pt x="284" y="719"/>
                  </a:cubicBezTo>
                  <a:cubicBezTo>
                    <a:pt x="424" y="800"/>
                    <a:pt x="610" y="841"/>
                    <a:pt x="795" y="841"/>
                  </a:cubicBezTo>
                  <a:cubicBezTo>
                    <a:pt x="982" y="841"/>
                    <a:pt x="1170" y="800"/>
                    <a:pt x="1313" y="716"/>
                  </a:cubicBezTo>
                  <a:cubicBezTo>
                    <a:pt x="1599" y="552"/>
                    <a:pt x="1600" y="285"/>
                    <a:pt x="1317" y="122"/>
                  </a:cubicBezTo>
                  <a:cubicBezTo>
                    <a:pt x="1175" y="41"/>
                    <a:pt x="990" y="0"/>
                    <a:pt x="804"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8"/>
            <p:cNvSpPr/>
            <p:nvPr/>
          </p:nvSpPr>
          <p:spPr>
            <a:xfrm>
              <a:off x="1885205" y="2156555"/>
              <a:ext cx="313051" cy="175665"/>
            </a:xfrm>
            <a:custGeom>
              <a:rect b="b" l="l" r="r" t="t"/>
              <a:pathLst>
                <a:path extrusionOk="0" h="3038" w="5414">
                  <a:moveTo>
                    <a:pt x="248" y="1"/>
                  </a:moveTo>
                  <a:lnTo>
                    <a:pt x="0" y="282"/>
                  </a:lnTo>
                  <a:lnTo>
                    <a:pt x="4901" y="3037"/>
                  </a:lnTo>
                  <a:lnTo>
                    <a:pt x="5323" y="3037"/>
                  </a:lnTo>
                  <a:lnTo>
                    <a:pt x="5413" y="2897"/>
                  </a:lnTo>
                  <a:lnTo>
                    <a:pt x="2608" y="388"/>
                  </a:lnTo>
                  <a:lnTo>
                    <a:pt x="1923" y="92"/>
                  </a:lnTo>
                  <a:lnTo>
                    <a:pt x="2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8"/>
            <p:cNvSpPr/>
            <p:nvPr/>
          </p:nvSpPr>
          <p:spPr>
            <a:xfrm>
              <a:off x="1598518" y="1995922"/>
              <a:ext cx="308714" cy="180695"/>
            </a:xfrm>
            <a:custGeom>
              <a:rect b="b" l="l" r="r" t="t"/>
              <a:pathLst>
                <a:path extrusionOk="0" h="3125" w="5339">
                  <a:moveTo>
                    <a:pt x="82" y="1"/>
                  </a:moveTo>
                  <a:lnTo>
                    <a:pt x="1" y="139"/>
                  </a:lnTo>
                  <a:lnTo>
                    <a:pt x="2633" y="2507"/>
                  </a:lnTo>
                  <a:lnTo>
                    <a:pt x="3054" y="2779"/>
                  </a:lnTo>
                  <a:lnTo>
                    <a:pt x="4415" y="2994"/>
                  </a:lnTo>
                  <a:lnTo>
                    <a:pt x="4835" y="3125"/>
                  </a:lnTo>
                  <a:lnTo>
                    <a:pt x="5338" y="2779"/>
                  </a:lnTo>
                  <a:lnTo>
                    <a:pt x="4728" y="2400"/>
                  </a:lnTo>
                  <a:lnTo>
                    <a:pt x="4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8"/>
            <p:cNvSpPr/>
            <p:nvPr/>
          </p:nvSpPr>
          <p:spPr>
            <a:xfrm>
              <a:off x="1881562" y="1958164"/>
              <a:ext cx="280208" cy="223715"/>
            </a:xfrm>
            <a:custGeom>
              <a:rect b="b" l="l" r="r" t="t"/>
              <a:pathLst>
                <a:path extrusionOk="0" h="3869" w="4846">
                  <a:moveTo>
                    <a:pt x="4755" y="0"/>
                  </a:moveTo>
                  <a:lnTo>
                    <a:pt x="1319" y="1534"/>
                  </a:lnTo>
                  <a:lnTo>
                    <a:pt x="768" y="2037"/>
                  </a:lnTo>
                  <a:lnTo>
                    <a:pt x="0" y="3529"/>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8"/>
            <p:cNvSpPr/>
            <p:nvPr/>
          </p:nvSpPr>
          <p:spPr>
            <a:xfrm>
              <a:off x="1663106" y="2123307"/>
              <a:ext cx="260317" cy="242161"/>
            </a:xfrm>
            <a:custGeom>
              <a:rect b="b" l="l" r="r" t="t"/>
              <a:pathLst>
                <a:path extrusionOk="0" h="4188" w="4502">
                  <a:moveTo>
                    <a:pt x="4338" y="1"/>
                  </a:moveTo>
                  <a:lnTo>
                    <a:pt x="3780" y="454"/>
                  </a:lnTo>
                  <a:lnTo>
                    <a:pt x="116" y="3731"/>
                  </a:lnTo>
                  <a:lnTo>
                    <a:pt x="1" y="4066"/>
                  </a:lnTo>
                  <a:lnTo>
                    <a:pt x="105" y="4188"/>
                  </a:lnTo>
                  <a:lnTo>
                    <a:pt x="3200" y="2469"/>
                  </a:lnTo>
                  <a:lnTo>
                    <a:pt x="3594" y="2160"/>
                  </a:lnTo>
                  <a:lnTo>
                    <a:pt x="4240" y="943"/>
                  </a:lnTo>
                  <a:lnTo>
                    <a:pt x="4501" y="588"/>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8"/>
            <p:cNvSpPr/>
            <p:nvPr/>
          </p:nvSpPr>
          <p:spPr>
            <a:xfrm>
              <a:off x="1863232" y="2145511"/>
              <a:ext cx="67363" cy="38915"/>
            </a:xfrm>
            <a:custGeom>
              <a:rect b="b" l="l" r="r" t="t"/>
              <a:pathLst>
                <a:path extrusionOk="0" h="673" w="1165">
                  <a:moveTo>
                    <a:pt x="588" y="1"/>
                  </a:moveTo>
                  <a:cubicBezTo>
                    <a:pt x="438" y="1"/>
                    <a:pt x="288" y="34"/>
                    <a:pt x="173" y="100"/>
                  </a:cubicBezTo>
                  <a:cubicBezTo>
                    <a:pt x="170" y="101"/>
                    <a:pt x="168" y="103"/>
                    <a:pt x="165" y="106"/>
                  </a:cubicBezTo>
                  <a:lnTo>
                    <a:pt x="2" y="106"/>
                  </a:lnTo>
                  <a:lnTo>
                    <a:pt x="2" y="336"/>
                  </a:lnTo>
                  <a:cubicBezTo>
                    <a:pt x="0" y="423"/>
                    <a:pt x="57" y="509"/>
                    <a:pt x="171" y="575"/>
                  </a:cubicBezTo>
                  <a:cubicBezTo>
                    <a:pt x="284" y="640"/>
                    <a:pt x="431" y="672"/>
                    <a:pt x="579" y="672"/>
                  </a:cubicBezTo>
                  <a:cubicBezTo>
                    <a:pt x="729" y="672"/>
                    <a:pt x="879" y="639"/>
                    <a:pt x="994" y="573"/>
                  </a:cubicBezTo>
                  <a:cubicBezTo>
                    <a:pt x="1106" y="507"/>
                    <a:pt x="1163" y="423"/>
                    <a:pt x="1165" y="336"/>
                  </a:cubicBezTo>
                  <a:lnTo>
                    <a:pt x="1165" y="106"/>
                  </a:lnTo>
                  <a:lnTo>
                    <a:pt x="1006" y="106"/>
                  </a:lnTo>
                  <a:cubicBezTo>
                    <a:pt x="1003" y="103"/>
                    <a:pt x="1000" y="101"/>
                    <a:pt x="996" y="98"/>
                  </a:cubicBezTo>
                  <a:cubicBezTo>
                    <a:pt x="883" y="33"/>
                    <a:pt x="736" y="1"/>
                    <a:pt x="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8"/>
            <p:cNvSpPr/>
            <p:nvPr/>
          </p:nvSpPr>
          <p:spPr>
            <a:xfrm>
              <a:off x="1859936" y="2132154"/>
              <a:ext cx="73955" cy="38915"/>
            </a:xfrm>
            <a:custGeom>
              <a:rect b="b" l="l" r="r" t="t"/>
              <a:pathLst>
                <a:path extrusionOk="0" h="673" w="1279">
                  <a:moveTo>
                    <a:pt x="643" y="0"/>
                  </a:moveTo>
                  <a:cubicBezTo>
                    <a:pt x="494" y="0"/>
                    <a:pt x="344" y="33"/>
                    <a:pt x="230" y="100"/>
                  </a:cubicBezTo>
                  <a:cubicBezTo>
                    <a:pt x="2" y="231"/>
                    <a:pt x="1" y="444"/>
                    <a:pt x="228" y="575"/>
                  </a:cubicBezTo>
                  <a:cubicBezTo>
                    <a:pt x="341" y="640"/>
                    <a:pt x="488" y="672"/>
                    <a:pt x="636" y="672"/>
                  </a:cubicBezTo>
                  <a:cubicBezTo>
                    <a:pt x="785" y="672"/>
                    <a:pt x="935" y="639"/>
                    <a:pt x="1050" y="574"/>
                  </a:cubicBezTo>
                  <a:cubicBezTo>
                    <a:pt x="1279" y="441"/>
                    <a:pt x="1279" y="229"/>
                    <a:pt x="1053" y="98"/>
                  </a:cubicBezTo>
                  <a:cubicBezTo>
                    <a:pt x="940" y="33"/>
                    <a:pt x="792"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8"/>
            <p:cNvSpPr/>
            <p:nvPr/>
          </p:nvSpPr>
          <p:spPr>
            <a:xfrm>
              <a:off x="1878092" y="2133773"/>
              <a:ext cx="37758" cy="28044"/>
            </a:xfrm>
            <a:custGeom>
              <a:rect b="b" l="l" r="r" t="t"/>
              <a:pathLst>
                <a:path extrusionOk="0" h="485" w="653">
                  <a:moveTo>
                    <a:pt x="328" y="1"/>
                  </a:moveTo>
                  <a:cubicBezTo>
                    <a:pt x="272" y="1"/>
                    <a:pt x="215" y="13"/>
                    <a:pt x="171" y="38"/>
                  </a:cubicBezTo>
                  <a:cubicBezTo>
                    <a:pt x="127" y="63"/>
                    <a:pt x="74" y="107"/>
                    <a:pt x="57" y="139"/>
                  </a:cubicBezTo>
                  <a:lnTo>
                    <a:pt x="0" y="296"/>
                  </a:lnTo>
                  <a:cubicBezTo>
                    <a:pt x="0" y="344"/>
                    <a:pt x="31" y="393"/>
                    <a:pt x="94" y="429"/>
                  </a:cubicBezTo>
                  <a:cubicBezTo>
                    <a:pt x="158" y="466"/>
                    <a:pt x="241" y="484"/>
                    <a:pt x="325" y="484"/>
                  </a:cubicBezTo>
                  <a:cubicBezTo>
                    <a:pt x="408" y="484"/>
                    <a:pt x="492" y="466"/>
                    <a:pt x="556" y="429"/>
                  </a:cubicBezTo>
                  <a:cubicBezTo>
                    <a:pt x="619" y="392"/>
                    <a:pt x="651" y="344"/>
                    <a:pt x="653" y="296"/>
                  </a:cubicBezTo>
                  <a:lnTo>
                    <a:pt x="653" y="295"/>
                  </a:lnTo>
                  <a:lnTo>
                    <a:pt x="574" y="121"/>
                  </a:lnTo>
                  <a:cubicBezTo>
                    <a:pt x="554" y="90"/>
                    <a:pt x="526" y="63"/>
                    <a:pt x="482" y="36"/>
                  </a:cubicBezTo>
                  <a:cubicBezTo>
                    <a:pt x="438" y="13"/>
                    <a:pt x="383"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8"/>
            <p:cNvSpPr/>
            <p:nvPr/>
          </p:nvSpPr>
          <p:spPr>
            <a:xfrm>
              <a:off x="1786385" y="1314361"/>
              <a:ext cx="220998" cy="160226"/>
            </a:xfrm>
            <a:custGeom>
              <a:rect b="b" l="l" r="r" t="t"/>
              <a:pathLst>
                <a:path extrusionOk="0" h="2771" w="3822">
                  <a:moveTo>
                    <a:pt x="4" y="1560"/>
                  </a:moveTo>
                  <a:lnTo>
                    <a:pt x="4" y="1560"/>
                  </a:lnTo>
                  <a:lnTo>
                    <a:pt x="4" y="451"/>
                  </a:lnTo>
                  <a:lnTo>
                    <a:pt x="539" y="451"/>
                  </a:lnTo>
                  <a:cubicBezTo>
                    <a:pt x="548" y="447"/>
                    <a:pt x="557" y="441"/>
                    <a:pt x="567" y="434"/>
                  </a:cubicBezTo>
                  <a:cubicBezTo>
                    <a:pt x="1314" y="2"/>
                    <a:pt x="2523" y="1"/>
                    <a:pt x="3268" y="430"/>
                  </a:cubicBezTo>
                  <a:cubicBezTo>
                    <a:pt x="3280" y="436"/>
                    <a:pt x="3289" y="444"/>
                    <a:pt x="3301" y="451"/>
                  </a:cubicBezTo>
                  <a:lnTo>
                    <a:pt x="3821" y="451"/>
                  </a:lnTo>
                  <a:lnTo>
                    <a:pt x="3821" y="1560"/>
                  </a:lnTo>
                  <a:lnTo>
                    <a:pt x="3821" y="1560"/>
                  </a:lnTo>
                  <a:cubicBezTo>
                    <a:pt x="3818" y="1840"/>
                    <a:pt x="3631" y="2122"/>
                    <a:pt x="3258" y="2337"/>
                  </a:cubicBezTo>
                  <a:cubicBezTo>
                    <a:pt x="2511" y="2769"/>
                    <a:pt x="1302" y="2771"/>
                    <a:pt x="557" y="2342"/>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8"/>
            <p:cNvSpPr/>
            <p:nvPr/>
          </p:nvSpPr>
          <p:spPr>
            <a:xfrm>
              <a:off x="1846579" y="1421102"/>
              <a:ext cx="92516" cy="219032"/>
            </a:xfrm>
            <a:custGeom>
              <a:rect b="b" l="l" r="r" t="t"/>
              <a:pathLst>
                <a:path extrusionOk="0" h="3788" w="1600">
                  <a:moveTo>
                    <a:pt x="801" y="3787"/>
                  </a:moveTo>
                  <a:lnTo>
                    <a:pt x="801" y="3787"/>
                  </a:lnTo>
                  <a:cubicBezTo>
                    <a:pt x="359" y="3787"/>
                    <a:pt x="1" y="3429"/>
                    <a:pt x="1" y="2988"/>
                  </a:cubicBezTo>
                  <a:lnTo>
                    <a:pt x="1" y="799"/>
                  </a:lnTo>
                  <a:cubicBezTo>
                    <a:pt x="1" y="357"/>
                    <a:pt x="359" y="0"/>
                    <a:pt x="801" y="0"/>
                  </a:cubicBezTo>
                  <a:lnTo>
                    <a:pt x="801" y="0"/>
                  </a:lnTo>
                  <a:cubicBezTo>
                    <a:pt x="1242" y="0"/>
                    <a:pt x="1599" y="357"/>
                    <a:pt x="1599" y="799"/>
                  </a:cubicBezTo>
                  <a:lnTo>
                    <a:pt x="1599" y="2988"/>
                  </a:lnTo>
                  <a:cubicBezTo>
                    <a:pt x="1599" y="3429"/>
                    <a:pt x="1242" y="3787"/>
                    <a:pt x="801" y="37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8"/>
            <p:cNvSpPr/>
            <p:nvPr/>
          </p:nvSpPr>
          <p:spPr>
            <a:xfrm>
              <a:off x="1775630" y="1270415"/>
              <a:ext cx="242681" cy="140162"/>
            </a:xfrm>
            <a:custGeom>
              <a:rect b="b" l="l" r="r" t="t"/>
              <a:pathLst>
                <a:path extrusionOk="0" h="2424" w="4197">
                  <a:moveTo>
                    <a:pt x="753" y="434"/>
                  </a:moveTo>
                  <a:cubicBezTo>
                    <a:pt x="1500" y="2"/>
                    <a:pt x="2709" y="1"/>
                    <a:pt x="3454" y="430"/>
                  </a:cubicBezTo>
                  <a:cubicBezTo>
                    <a:pt x="4197" y="859"/>
                    <a:pt x="4192" y="1557"/>
                    <a:pt x="3444" y="1988"/>
                  </a:cubicBezTo>
                  <a:cubicBezTo>
                    <a:pt x="2697" y="2420"/>
                    <a:pt x="1488" y="2423"/>
                    <a:pt x="743" y="1994"/>
                  </a:cubicBezTo>
                  <a:cubicBezTo>
                    <a:pt x="0" y="1565"/>
                    <a:pt x="3" y="867"/>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8"/>
            <p:cNvSpPr/>
            <p:nvPr/>
          </p:nvSpPr>
          <p:spPr>
            <a:xfrm>
              <a:off x="1850684" y="1318235"/>
              <a:ext cx="92574" cy="48629"/>
            </a:xfrm>
            <a:custGeom>
              <a:rect b="b" l="l" r="r" t="t"/>
              <a:pathLst>
                <a:path extrusionOk="0" h="841" w="1601">
                  <a:moveTo>
                    <a:pt x="805" y="0"/>
                  </a:moveTo>
                  <a:cubicBezTo>
                    <a:pt x="618" y="0"/>
                    <a:pt x="430" y="42"/>
                    <a:pt x="287" y="124"/>
                  </a:cubicBezTo>
                  <a:cubicBezTo>
                    <a:pt x="2" y="289"/>
                    <a:pt x="1" y="555"/>
                    <a:pt x="284" y="718"/>
                  </a:cubicBezTo>
                  <a:cubicBezTo>
                    <a:pt x="424" y="800"/>
                    <a:pt x="610" y="841"/>
                    <a:pt x="795" y="841"/>
                  </a:cubicBezTo>
                  <a:cubicBezTo>
                    <a:pt x="982" y="841"/>
                    <a:pt x="1170" y="799"/>
                    <a:pt x="1313" y="717"/>
                  </a:cubicBezTo>
                  <a:cubicBezTo>
                    <a:pt x="1599" y="552"/>
                    <a:pt x="1600" y="286"/>
                    <a:pt x="1317" y="123"/>
                  </a:cubicBezTo>
                  <a:cubicBezTo>
                    <a:pt x="1176" y="41"/>
                    <a:pt x="991" y="0"/>
                    <a:pt x="805"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8"/>
            <p:cNvSpPr/>
            <p:nvPr/>
          </p:nvSpPr>
          <p:spPr>
            <a:xfrm>
              <a:off x="1885205" y="1333327"/>
              <a:ext cx="313051" cy="175607"/>
            </a:xfrm>
            <a:custGeom>
              <a:rect b="b" l="l" r="r" t="t"/>
              <a:pathLst>
                <a:path extrusionOk="0" h="3037" w="5414">
                  <a:moveTo>
                    <a:pt x="248" y="0"/>
                  </a:moveTo>
                  <a:lnTo>
                    <a:pt x="0" y="280"/>
                  </a:lnTo>
                  <a:lnTo>
                    <a:pt x="4901" y="3037"/>
                  </a:lnTo>
                  <a:lnTo>
                    <a:pt x="5323" y="3037"/>
                  </a:lnTo>
                  <a:lnTo>
                    <a:pt x="5413" y="2895"/>
                  </a:lnTo>
                  <a:lnTo>
                    <a:pt x="2608" y="388"/>
                  </a:lnTo>
                  <a:lnTo>
                    <a:pt x="1923" y="91"/>
                  </a:lnTo>
                  <a:lnTo>
                    <a:pt x="2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8"/>
            <p:cNvSpPr/>
            <p:nvPr/>
          </p:nvSpPr>
          <p:spPr>
            <a:xfrm>
              <a:off x="1598518" y="1172694"/>
              <a:ext cx="308714" cy="180695"/>
            </a:xfrm>
            <a:custGeom>
              <a:rect b="b" l="l" r="r" t="t"/>
              <a:pathLst>
                <a:path extrusionOk="0" h="3125" w="5339">
                  <a:moveTo>
                    <a:pt x="82" y="0"/>
                  </a:moveTo>
                  <a:lnTo>
                    <a:pt x="1" y="139"/>
                  </a:lnTo>
                  <a:lnTo>
                    <a:pt x="2633" y="2506"/>
                  </a:lnTo>
                  <a:lnTo>
                    <a:pt x="3054" y="2778"/>
                  </a:lnTo>
                  <a:lnTo>
                    <a:pt x="4415" y="2992"/>
                  </a:lnTo>
                  <a:lnTo>
                    <a:pt x="4835" y="3124"/>
                  </a:lnTo>
                  <a:lnTo>
                    <a:pt x="5338" y="2778"/>
                  </a:lnTo>
                  <a:lnTo>
                    <a:pt x="4728" y="2398"/>
                  </a:lnTo>
                  <a:lnTo>
                    <a:pt x="4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8"/>
            <p:cNvSpPr/>
            <p:nvPr/>
          </p:nvSpPr>
          <p:spPr>
            <a:xfrm>
              <a:off x="1881562" y="1134878"/>
              <a:ext cx="280208" cy="223773"/>
            </a:xfrm>
            <a:custGeom>
              <a:rect b="b" l="l" r="r" t="t"/>
              <a:pathLst>
                <a:path extrusionOk="0" h="3870" w="4846">
                  <a:moveTo>
                    <a:pt x="4755" y="0"/>
                  </a:moveTo>
                  <a:lnTo>
                    <a:pt x="1319" y="1534"/>
                  </a:lnTo>
                  <a:lnTo>
                    <a:pt x="768" y="2037"/>
                  </a:lnTo>
                  <a:lnTo>
                    <a:pt x="0" y="3528"/>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8"/>
            <p:cNvSpPr/>
            <p:nvPr/>
          </p:nvSpPr>
          <p:spPr>
            <a:xfrm>
              <a:off x="1663106" y="1300021"/>
              <a:ext cx="260317" cy="242161"/>
            </a:xfrm>
            <a:custGeom>
              <a:rect b="b" l="l" r="r" t="t"/>
              <a:pathLst>
                <a:path extrusionOk="0" h="4188" w="4502">
                  <a:moveTo>
                    <a:pt x="4338" y="1"/>
                  </a:moveTo>
                  <a:lnTo>
                    <a:pt x="3780" y="455"/>
                  </a:lnTo>
                  <a:lnTo>
                    <a:pt x="116" y="3731"/>
                  </a:lnTo>
                  <a:lnTo>
                    <a:pt x="1" y="4066"/>
                  </a:lnTo>
                  <a:lnTo>
                    <a:pt x="105" y="4188"/>
                  </a:lnTo>
                  <a:lnTo>
                    <a:pt x="3200" y="2470"/>
                  </a:lnTo>
                  <a:lnTo>
                    <a:pt x="3594" y="2161"/>
                  </a:lnTo>
                  <a:lnTo>
                    <a:pt x="4240" y="944"/>
                  </a:lnTo>
                  <a:lnTo>
                    <a:pt x="4501" y="589"/>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8"/>
            <p:cNvSpPr/>
            <p:nvPr/>
          </p:nvSpPr>
          <p:spPr>
            <a:xfrm>
              <a:off x="1863232" y="1322282"/>
              <a:ext cx="67363" cy="38857"/>
            </a:xfrm>
            <a:custGeom>
              <a:rect b="b" l="l" r="r" t="t"/>
              <a:pathLst>
                <a:path extrusionOk="0" h="672" w="1165">
                  <a:moveTo>
                    <a:pt x="588" y="0"/>
                  </a:moveTo>
                  <a:cubicBezTo>
                    <a:pt x="438" y="0"/>
                    <a:pt x="288" y="33"/>
                    <a:pt x="173" y="99"/>
                  </a:cubicBezTo>
                  <a:cubicBezTo>
                    <a:pt x="170" y="100"/>
                    <a:pt x="168" y="102"/>
                    <a:pt x="165" y="104"/>
                  </a:cubicBezTo>
                  <a:lnTo>
                    <a:pt x="2" y="104"/>
                  </a:lnTo>
                  <a:lnTo>
                    <a:pt x="2" y="336"/>
                  </a:lnTo>
                  <a:cubicBezTo>
                    <a:pt x="0" y="422"/>
                    <a:pt x="57" y="508"/>
                    <a:pt x="171" y="574"/>
                  </a:cubicBezTo>
                  <a:cubicBezTo>
                    <a:pt x="284" y="639"/>
                    <a:pt x="431" y="672"/>
                    <a:pt x="579" y="672"/>
                  </a:cubicBezTo>
                  <a:cubicBezTo>
                    <a:pt x="729" y="672"/>
                    <a:pt x="879" y="638"/>
                    <a:pt x="994" y="573"/>
                  </a:cubicBezTo>
                  <a:cubicBezTo>
                    <a:pt x="1106" y="507"/>
                    <a:pt x="1163" y="422"/>
                    <a:pt x="1165" y="336"/>
                  </a:cubicBezTo>
                  <a:lnTo>
                    <a:pt x="1165" y="104"/>
                  </a:lnTo>
                  <a:lnTo>
                    <a:pt x="1006" y="104"/>
                  </a:lnTo>
                  <a:cubicBezTo>
                    <a:pt x="1003" y="102"/>
                    <a:pt x="1000" y="99"/>
                    <a:pt x="996" y="97"/>
                  </a:cubicBezTo>
                  <a:cubicBezTo>
                    <a:pt x="883" y="32"/>
                    <a:pt x="736" y="0"/>
                    <a:pt x="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8"/>
            <p:cNvSpPr/>
            <p:nvPr/>
          </p:nvSpPr>
          <p:spPr>
            <a:xfrm>
              <a:off x="1859936" y="1308867"/>
              <a:ext cx="73955" cy="38857"/>
            </a:xfrm>
            <a:custGeom>
              <a:rect b="b" l="l" r="r" t="t"/>
              <a:pathLst>
                <a:path extrusionOk="0" h="672" w="1279">
                  <a:moveTo>
                    <a:pt x="643" y="1"/>
                  </a:moveTo>
                  <a:cubicBezTo>
                    <a:pt x="494" y="1"/>
                    <a:pt x="344" y="34"/>
                    <a:pt x="230" y="100"/>
                  </a:cubicBezTo>
                  <a:cubicBezTo>
                    <a:pt x="2" y="231"/>
                    <a:pt x="1" y="443"/>
                    <a:pt x="228" y="574"/>
                  </a:cubicBezTo>
                  <a:cubicBezTo>
                    <a:pt x="341" y="639"/>
                    <a:pt x="489" y="672"/>
                    <a:pt x="637" y="672"/>
                  </a:cubicBezTo>
                  <a:cubicBezTo>
                    <a:pt x="786" y="672"/>
                    <a:pt x="935" y="639"/>
                    <a:pt x="1050" y="572"/>
                  </a:cubicBezTo>
                  <a:cubicBezTo>
                    <a:pt x="1279" y="442"/>
                    <a:pt x="1279" y="229"/>
                    <a:pt x="1053" y="99"/>
                  </a:cubicBezTo>
                  <a:cubicBezTo>
                    <a:pt x="940" y="33"/>
                    <a:pt x="792"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8"/>
            <p:cNvSpPr/>
            <p:nvPr/>
          </p:nvSpPr>
          <p:spPr>
            <a:xfrm>
              <a:off x="1878092" y="1310486"/>
              <a:ext cx="37758" cy="28044"/>
            </a:xfrm>
            <a:custGeom>
              <a:rect b="b" l="l" r="r" t="t"/>
              <a:pathLst>
                <a:path extrusionOk="0" h="485" w="653">
                  <a:moveTo>
                    <a:pt x="329" y="1"/>
                  </a:moveTo>
                  <a:cubicBezTo>
                    <a:pt x="272" y="1"/>
                    <a:pt x="216" y="13"/>
                    <a:pt x="171" y="38"/>
                  </a:cubicBezTo>
                  <a:cubicBezTo>
                    <a:pt x="127" y="63"/>
                    <a:pt x="74" y="108"/>
                    <a:pt x="57" y="140"/>
                  </a:cubicBezTo>
                  <a:lnTo>
                    <a:pt x="0" y="297"/>
                  </a:lnTo>
                  <a:cubicBezTo>
                    <a:pt x="0" y="344"/>
                    <a:pt x="31" y="392"/>
                    <a:pt x="94" y="429"/>
                  </a:cubicBezTo>
                  <a:cubicBezTo>
                    <a:pt x="158" y="466"/>
                    <a:pt x="241" y="484"/>
                    <a:pt x="325" y="484"/>
                  </a:cubicBezTo>
                  <a:cubicBezTo>
                    <a:pt x="408" y="484"/>
                    <a:pt x="492" y="466"/>
                    <a:pt x="556" y="429"/>
                  </a:cubicBezTo>
                  <a:cubicBezTo>
                    <a:pt x="619" y="392"/>
                    <a:pt x="651" y="344"/>
                    <a:pt x="653" y="297"/>
                  </a:cubicBezTo>
                  <a:lnTo>
                    <a:pt x="653" y="295"/>
                  </a:lnTo>
                  <a:lnTo>
                    <a:pt x="574" y="121"/>
                  </a:lnTo>
                  <a:cubicBezTo>
                    <a:pt x="554" y="91"/>
                    <a:pt x="526" y="63"/>
                    <a:pt x="482" y="37"/>
                  </a:cubicBezTo>
                  <a:cubicBezTo>
                    <a:pt x="439" y="13"/>
                    <a:pt x="384"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8"/>
            <p:cNvSpPr/>
            <p:nvPr/>
          </p:nvSpPr>
          <p:spPr>
            <a:xfrm>
              <a:off x="660857" y="991303"/>
              <a:ext cx="2504639" cy="1486038"/>
            </a:xfrm>
            <a:custGeom>
              <a:rect b="b" l="l" r="r" t="t"/>
              <a:pathLst>
                <a:path extrusionOk="0" h="25700" w="43316">
                  <a:moveTo>
                    <a:pt x="40254" y="9101"/>
                  </a:moveTo>
                  <a:cubicBezTo>
                    <a:pt x="39482" y="8656"/>
                    <a:pt x="38608" y="8304"/>
                    <a:pt x="37678" y="8047"/>
                  </a:cubicBezTo>
                  <a:cubicBezTo>
                    <a:pt x="34294" y="7113"/>
                    <a:pt x="31577" y="5545"/>
                    <a:pt x="29959" y="3591"/>
                  </a:cubicBezTo>
                  <a:cubicBezTo>
                    <a:pt x="29515" y="3054"/>
                    <a:pt x="28905" y="2550"/>
                    <a:pt x="28133" y="2104"/>
                  </a:cubicBezTo>
                  <a:cubicBezTo>
                    <a:pt x="24508" y="10"/>
                    <a:pt x="18635" y="1"/>
                    <a:pt x="15032" y="2080"/>
                  </a:cubicBezTo>
                  <a:cubicBezTo>
                    <a:pt x="14265" y="2523"/>
                    <a:pt x="13662" y="3025"/>
                    <a:pt x="13222" y="3560"/>
                  </a:cubicBezTo>
                  <a:cubicBezTo>
                    <a:pt x="11627" y="5509"/>
                    <a:pt x="8926" y="7067"/>
                    <a:pt x="5552" y="7989"/>
                  </a:cubicBezTo>
                  <a:cubicBezTo>
                    <a:pt x="4625" y="8243"/>
                    <a:pt x="3754" y="8592"/>
                    <a:pt x="2988" y="9035"/>
                  </a:cubicBezTo>
                  <a:cubicBezTo>
                    <a:pt x="867" y="10259"/>
                    <a:pt x="1" y="11939"/>
                    <a:pt x="387" y="13540"/>
                  </a:cubicBezTo>
                  <a:cubicBezTo>
                    <a:pt x="658" y="14658"/>
                    <a:pt x="1538" y="15738"/>
                    <a:pt x="3028" y="16598"/>
                  </a:cubicBezTo>
                  <a:cubicBezTo>
                    <a:pt x="3800" y="17044"/>
                    <a:pt x="4674" y="17395"/>
                    <a:pt x="5605" y="17653"/>
                  </a:cubicBezTo>
                  <a:cubicBezTo>
                    <a:pt x="7377" y="18141"/>
                    <a:pt x="8967" y="18805"/>
                    <a:pt x="10312" y="19607"/>
                  </a:cubicBezTo>
                  <a:cubicBezTo>
                    <a:pt x="10710" y="19845"/>
                    <a:pt x="11088" y="20096"/>
                    <a:pt x="11444" y="20357"/>
                  </a:cubicBezTo>
                  <a:cubicBezTo>
                    <a:pt x="12173" y="20896"/>
                    <a:pt x="12805" y="21482"/>
                    <a:pt x="13323" y="22108"/>
                  </a:cubicBezTo>
                  <a:cubicBezTo>
                    <a:pt x="13720" y="22588"/>
                    <a:pt x="14246" y="23040"/>
                    <a:pt x="14903" y="23449"/>
                  </a:cubicBezTo>
                  <a:cubicBezTo>
                    <a:pt x="14983" y="23498"/>
                    <a:pt x="15065" y="23548"/>
                    <a:pt x="15149" y="23595"/>
                  </a:cubicBezTo>
                  <a:cubicBezTo>
                    <a:pt x="18773" y="25689"/>
                    <a:pt x="24648" y="25700"/>
                    <a:pt x="28250" y="23620"/>
                  </a:cubicBezTo>
                  <a:cubicBezTo>
                    <a:pt x="28319" y="23580"/>
                    <a:pt x="28389" y="23538"/>
                    <a:pt x="28455" y="23497"/>
                  </a:cubicBezTo>
                  <a:cubicBezTo>
                    <a:pt x="29125" y="23085"/>
                    <a:pt x="29661" y="22626"/>
                    <a:pt x="30061" y="22139"/>
                  </a:cubicBezTo>
                  <a:cubicBezTo>
                    <a:pt x="30573" y="21514"/>
                    <a:pt x="31197" y="20930"/>
                    <a:pt x="31922" y="20393"/>
                  </a:cubicBezTo>
                  <a:cubicBezTo>
                    <a:pt x="32271" y="20136"/>
                    <a:pt x="32642" y="19890"/>
                    <a:pt x="33034" y="19654"/>
                  </a:cubicBezTo>
                  <a:cubicBezTo>
                    <a:pt x="34372" y="18855"/>
                    <a:pt x="35958" y="18195"/>
                    <a:pt x="37730" y="17710"/>
                  </a:cubicBezTo>
                  <a:cubicBezTo>
                    <a:pt x="38658" y="17456"/>
                    <a:pt x="39527" y="17109"/>
                    <a:pt x="40294" y="16666"/>
                  </a:cubicBezTo>
                  <a:cubicBezTo>
                    <a:pt x="41723" y="15841"/>
                    <a:pt x="42583" y="14809"/>
                    <a:pt x="42874" y="13735"/>
                  </a:cubicBezTo>
                  <a:cubicBezTo>
                    <a:pt x="43315" y="12100"/>
                    <a:pt x="42442" y="10365"/>
                    <a:pt x="40254" y="9102"/>
                  </a:cubicBezTo>
                  <a:close/>
                  <a:moveTo>
                    <a:pt x="30724" y="7529"/>
                  </a:moveTo>
                  <a:cubicBezTo>
                    <a:pt x="30742" y="7518"/>
                    <a:pt x="30762" y="7506"/>
                    <a:pt x="30782" y="7493"/>
                  </a:cubicBezTo>
                  <a:cubicBezTo>
                    <a:pt x="31279" y="7207"/>
                    <a:pt x="32093" y="7209"/>
                    <a:pt x="32594" y="7498"/>
                  </a:cubicBezTo>
                  <a:cubicBezTo>
                    <a:pt x="32617" y="7510"/>
                    <a:pt x="32637" y="7523"/>
                    <a:pt x="32657" y="7536"/>
                  </a:cubicBezTo>
                  <a:cubicBezTo>
                    <a:pt x="32639" y="7549"/>
                    <a:pt x="32620" y="7561"/>
                    <a:pt x="32600" y="7572"/>
                  </a:cubicBezTo>
                  <a:cubicBezTo>
                    <a:pt x="32102" y="7860"/>
                    <a:pt x="31288" y="7858"/>
                    <a:pt x="30788" y="7569"/>
                  </a:cubicBezTo>
                  <a:cubicBezTo>
                    <a:pt x="30765" y="7556"/>
                    <a:pt x="30745" y="7544"/>
                    <a:pt x="30724" y="7529"/>
                  </a:cubicBezTo>
                  <a:close/>
                  <a:moveTo>
                    <a:pt x="26892" y="2820"/>
                  </a:moveTo>
                  <a:cubicBezTo>
                    <a:pt x="28761" y="3900"/>
                    <a:pt x="29445" y="5408"/>
                    <a:pt x="28942" y="6795"/>
                  </a:cubicBezTo>
                  <a:cubicBezTo>
                    <a:pt x="28655" y="7584"/>
                    <a:pt x="27983" y="8335"/>
                    <a:pt x="26924" y="8945"/>
                  </a:cubicBezTo>
                  <a:cubicBezTo>
                    <a:pt x="24009" y="10630"/>
                    <a:pt x="19249" y="10621"/>
                    <a:pt x="16315" y="8927"/>
                  </a:cubicBezTo>
                  <a:cubicBezTo>
                    <a:pt x="15238" y="8306"/>
                    <a:pt x="14556" y="7541"/>
                    <a:pt x="14265" y="6741"/>
                  </a:cubicBezTo>
                  <a:cubicBezTo>
                    <a:pt x="13765" y="5360"/>
                    <a:pt x="14436" y="3868"/>
                    <a:pt x="16281" y="2802"/>
                  </a:cubicBezTo>
                  <a:cubicBezTo>
                    <a:pt x="19198" y="1118"/>
                    <a:pt x="23957" y="1127"/>
                    <a:pt x="26892" y="2820"/>
                  </a:cubicBezTo>
                  <a:close/>
                  <a:moveTo>
                    <a:pt x="10562" y="7493"/>
                  </a:moveTo>
                  <a:cubicBezTo>
                    <a:pt x="10581" y="7481"/>
                    <a:pt x="10599" y="7469"/>
                    <a:pt x="10619" y="7458"/>
                  </a:cubicBezTo>
                  <a:cubicBezTo>
                    <a:pt x="11118" y="7170"/>
                    <a:pt x="11931" y="7172"/>
                    <a:pt x="12433" y="7461"/>
                  </a:cubicBezTo>
                  <a:cubicBezTo>
                    <a:pt x="12454" y="7473"/>
                    <a:pt x="12476" y="7486"/>
                    <a:pt x="12494" y="7501"/>
                  </a:cubicBezTo>
                  <a:cubicBezTo>
                    <a:pt x="12476" y="7512"/>
                    <a:pt x="12457" y="7524"/>
                    <a:pt x="12437" y="7536"/>
                  </a:cubicBezTo>
                  <a:cubicBezTo>
                    <a:pt x="11939" y="7824"/>
                    <a:pt x="11127" y="7823"/>
                    <a:pt x="10625" y="7533"/>
                  </a:cubicBezTo>
                  <a:cubicBezTo>
                    <a:pt x="10604" y="7520"/>
                    <a:pt x="10582" y="7507"/>
                    <a:pt x="10562" y="7493"/>
                  </a:cubicBezTo>
                  <a:close/>
                  <a:moveTo>
                    <a:pt x="4237" y="9756"/>
                  </a:moveTo>
                  <a:cubicBezTo>
                    <a:pt x="5997" y="8739"/>
                    <a:pt x="8429" y="8339"/>
                    <a:pt x="10724" y="8555"/>
                  </a:cubicBezTo>
                  <a:lnTo>
                    <a:pt x="10725" y="8555"/>
                  </a:lnTo>
                  <a:cubicBezTo>
                    <a:pt x="11091" y="8590"/>
                    <a:pt x="11453" y="8639"/>
                    <a:pt x="11810" y="8706"/>
                  </a:cubicBezTo>
                  <a:lnTo>
                    <a:pt x="11810" y="8706"/>
                  </a:lnTo>
                  <a:cubicBezTo>
                    <a:pt x="12920" y="8910"/>
                    <a:pt x="13966" y="9265"/>
                    <a:pt x="14848" y="9775"/>
                  </a:cubicBezTo>
                  <a:cubicBezTo>
                    <a:pt x="16717" y="10854"/>
                    <a:pt x="17401" y="12362"/>
                    <a:pt x="16898" y="13748"/>
                  </a:cubicBezTo>
                  <a:cubicBezTo>
                    <a:pt x="16611" y="14538"/>
                    <a:pt x="15938" y="15289"/>
                    <a:pt x="14880" y="15900"/>
                  </a:cubicBezTo>
                  <a:cubicBezTo>
                    <a:pt x="11965" y="17584"/>
                    <a:pt x="7206" y="17575"/>
                    <a:pt x="4271" y="15881"/>
                  </a:cubicBezTo>
                  <a:cubicBezTo>
                    <a:pt x="3194" y="15260"/>
                    <a:pt x="2510" y="14495"/>
                    <a:pt x="2221" y="13695"/>
                  </a:cubicBezTo>
                  <a:cubicBezTo>
                    <a:pt x="1721" y="12314"/>
                    <a:pt x="2391" y="10821"/>
                    <a:pt x="4237" y="9756"/>
                  </a:cubicBezTo>
                  <a:close/>
                  <a:moveTo>
                    <a:pt x="10688" y="19173"/>
                  </a:moveTo>
                  <a:cubicBezTo>
                    <a:pt x="10665" y="19161"/>
                    <a:pt x="10645" y="19147"/>
                    <a:pt x="10625" y="19133"/>
                  </a:cubicBezTo>
                  <a:cubicBezTo>
                    <a:pt x="10644" y="19121"/>
                    <a:pt x="10662" y="19110"/>
                    <a:pt x="10682" y="19098"/>
                  </a:cubicBezTo>
                  <a:cubicBezTo>
                    <a:pt x="11181" y="18810"/>
                    <a:pt x="11994" y="18812"/>
                    <a:pt x="12494" y="19101"/>
                  </a:cubicBezTo>
                  <a:cubicBezTo>
                    <a:pt x="12517" y="19113"/>
                    <a:pt x="12537" y="19127"/>
                    <a:pt x="12559" y="19141"/>
                  </a:cubicBezTo>
                  <a:cubicBezTo>
                    <a:pt x="12540" y="19153"/>
                    <a:pt x="12520" y="19165"/>
                    <a:pt x="12500" y="19176"/>
                  </a:cubicBezTo>
                  <a:cubicBezTo>
                    <a:pt x="12002" y="19464"/>
                    <a:pt x="11190" y="19462"/>
                    <a:pt x="10688" y="19173"/>
                  </a:cubicBezTo>
                  <a:close/>
                  <a:moveTo>
                    <a:pt x="27001" y="22897"/>
                  </a:moveTo>
                  <a:cubicBezTo>
                    <a:pt x="24085" y="24581"/>
                    <a:pt x="19326" y="24572"/>
                    <a:pt x="16391" y="22879"/>
                  </a:cubicBezTo>
                  <a:cubicBezTo>
                    <a:pt x="15314" y="22257"/>
                    <a:pt x="14631" y="21493"/>
                    <a:pt x="14340" y="20693"/>
                  </a:cubicBezTo>
                  <a:cubicBezTo>
                    <a:pt x="13840" y="19311"/>
                    <a:pt x="14512" y="17819"/>
                    <a:pt x="16357" y="16753"/>
                  </a:cubicBezTo>
                  <a:cubicBezTo>
                    <a:pt x="19273" y="15069"/>
                    <a:pt x="24032" y="15078"/>
                    <a:pt x="26967" y="16772"/>
                  </a:cubicBezTo>
                  <a:cubicBezTo>
                    <a:pt x="28836" y="17852"/>
                    <a:pt x="29521" y="19359"/>
                    <a:pt x="29018" y="20745"/>
                  </a:cubicBezTo>
                  <a:cubicBezTo>
                    <a:pt x="28730" y="21536"/>
                    <a:pt x="28058" y="22286"/>
                    <a:pt x="27001" y="22897"/>
                  </a:cubicBezTo>
                  <a:close/>
                  <a:moveTo>
                    <a:pt x="32663" y="19213"/>
                  </a:moveTo>
                  <a:cubicBezTo>
                    <a:pt x="32165" y="19501"/>
                    <a:pt x="31351" y="19499"/>
                    <a:pt x="30850" y="19210"/>
                  </a:cubicBezTo>
                  <a:cubicBezTo>
                    <a:pt x="30828" y="19198"/>
                    <a:pt x="30807" y="19184"/>
                    <a:pt x="30787" y="19170"/>
                  </a:cubicBezTo>
                  <a:cubicBezTo>
                    <a:pt x="30805" y="19158"/>
                    <a:pt x="30825" y="19145"/>
                    <a:pt x="30845" y="19135"/>
                  </a:cubicBezTo>
                  <a:cubicBezTo>
                    <a:pt x="31342" y="18847"/>
                    <a:pt x="32156" y="18848"/>
                    <a:pt x="32657" y="19138"/>
                  </a:cubicBezTo>
                  <a:cubicBezTo>
                    <a:pt x="32679" y="19150"/>
                    <a:pt x="32700" y="19164"/>
                    <a:pt x="32720" y="19178"/>
                  </a:cubicBezTo>
                  <a:cubicBezTo>
                    <a:pt x="32702" y="19190"/>
                    <a:pt x="32683" y="19202"/>
                    <a:pt x="32663" y="19213"/>
                  </a:cubicBezTo>
                  <a:close/>
                  <a:moveTo>
                    <a:pt x="41062" y="13792"/>
                  </a:moveTo>
                  <a:cubicBezTo>
                    <a:pt x="40774" y="14583"/>
                    <a:pt x="40102" y="15332"/>
                    <a:pt x="39045" y="15944"/>
                  </a:cubicBezTo>
                  <a:cubicBezTo>
                    <a:pt x="36129" y="17627"/>
                    <a:pt x="31370" y="17619"/>
                    <a:pt x="28435" y="15924"/>
                  </a:cubicBezTo>
                  <a:cubicBezTo>
                    <a:pt x="27358" y="15303"/>
                    <a:pt x="26675" y="14540"/>
                    <a:pt x="26384" y="13739"/>
                  </a:cubicBezTo>
                  <a:cubicBezTo>
                    <a:pt x="25884" y="12357"/>
                    <a:pt x="26557" y="10865"/>
                    <a:pt x="28402" y="9799"/>
                  </a:cubicBezTo>
                  <a:cubicBezTo>
                    <a:pt x="29276" y="9295"/>
                    <a:pt x="30318" y="8942"/>
                    <a:pt x="31425" y="8741"/>
                  </a:cubicBezTo>
                  <a:cubicBezTo>
                    <a:pt x="31777" y="8678"/>
                    <a:pt x="32136" y="8629"/>
                    <a:pt x="32499" y="8596"/>
                  </a:cubicBezTo>
                  <a:cubicBezTo>
                    <a:pt x="34797" y="8386"/>
                    <a:pt x="37238" y="8795"/>
                    <a:pt x="39012" y="9818"/>
                  </a:cubicBezTo>
                  <a:cubicBezTo>
                    <a:pt x="40882" y="10897"/>
                    <a:pt x="41566" y="12406"/>
                    <a:pt x="41062" y="1379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8"/>
            <p:cNvSpPr/>
            <p:nvPr/>
          </p:nvSpPr>
          <p:spPr>
            <a:xfrm>
              <a:off x="1430137" y="1001653"/>
              <a:ext cx="959854" cy="633677"/>
            </a:xfrm>
            <a:custGeom>
              <a:rect b="b" l="l" r="r" t="t"/>
              <a:pathLst>
                <a:path extrusionOk="0" h="10959" w="16600">
                  <a:moveTo>
                    <a:pt x="14114" y="2304"/>
                  </a:moveTo>
                  <a:cubicBezTo>
                    <a:pt x="10867" y="429"/>
                    <a:pt x="6042" y="0"/>
                    <a:pt x="2814" y="1863"/>
                  </a:cubicBezTo>
                  <a:cubicBezTo>
                    <a:pt x="1262" y="2760"/>
                    <a:pt x="62" y="4132"/>
                    <a:pt x="9" y="5313"/>
                  </a:cubicBezTo>
                  <a:cubicBezTo>
                    <a:pt x="7" y="5359"/>
                    <a:pt x="1" y="5633"/>
                    <a:pt x="1" y="5681"/>
                  </a:cubicBezTo>
                  <a:cubicBezTo>
                    <a:pt x="7" y="6908"/>
                    <a:pt x="824" y="8137"/>
                    <a:pt x="2447" y="9074"/>
                  </a:cubicBezTo>
                  <a:cubicBezTo>
                    <a:pt x="5694" y="10949"/>
                    <a:pt x="10962" y="10958"/>
                    <a:pt x="14189" y="9096"/>
                  </a:cubicBezTo>
                  <a:cubicBezTo>
                    <a:pt x="15754" y="8193"/>
                    <a:pt x="16555" y="7013"/>
                    <a:pt x="16597" y="5822"/>
                  </a:cubicBezTo>
                  <a:cubicBezTo>
                    <a:pt x="16598" y="5781"/>
                    <a:pt x="16600" y="5518"/>
                    <a:pt x="16598" y="5475"/>
                  </a:cubicBezTo>
                  <a:cubicBezTo>
                    <a:pt x="16586" y="4252"/>
                    <a:pt x="15731" y="3238"/>
                    <a:pt x="14114" y="2304"/>
                  </a:cubicBezTo>
                  <a:close/>
                  <a:moveTo>
                    <a:pt x="2913" y="8579"/>
                  </a:moveTo>
                  <a:cubicBezTo>
                    <a:pt x="2001" y="8053"/>
                    <a:pt x="1470" y="7593"/>
                    <a:pt x="1122" y="6927"/>
                  </a:cubicBezTo>
                  <a:cubicBezTo>
                    <a:pt x="352" y="5449"/>
                    <a:pt x="968" y="3783"/>
                    <a:pt x="2979" y="2623"/>
                  </a:cubicBezTo>
                  <a:cubicBezTo>
                    <a:pt x="5894" y="940"/>
                    <a:pt x="10653" y="948"/>
                    <a:pt x="13588" y="2643"/>
                  </a:cubicBezTo>
                  <a:cubicBezTo>
                    <a:pt x="15554" y="3777"/>
                    <a:pt x="16209" y="5384"/>
                    <a:pt x="15551" y="6828"/>
                  </a:cubicBezTo>
                  <a:cubicBezTo>
                    <a:pt x="15228" y="7541"/>
                    <a:pt x="14626" y="7985"/>
                    <a:pt x="13663" y="8542"/>
                  </a:cubicBezTo>
                  <a:cubicBezTo>
                    <a:pt x="10747" y="10225"/>
                    <a:pt x="5848" y="10274"/>
                    <a:pt x="2913" y="85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8"/>
            <p:cNvSpPr/>
            <p:nvPr/>
          </p:nvSpPr>
          <p:spPr>
            <a:xfrm>
              <a:off x="1382837" y="1005816"/>
              <a:ext cx="1054393" cy="608813"/>
            </a:xfrm>
            <a:custGeom>
              <a:rect b="b" l="l" r="r" t="t"/>
              <a:pathLst>
                <a:path extrusionOk="0" h="10529" w="18235">
                  <a:moveTo>
                    <a:pt x="14970" y="1885"/>
                  </a:moveTo>
                  <a:cubicBezTo>
                    <a:pt x="11723" y="10"/>
                    <a:pt x="6455" y="1"/>
                    <a:pt x="3228" y="1863"/>
                  </a:cubicBezTo>
                  <a:cubicBezTo>
                    <a:pt x="1" y="3728"/>
                    <a:pt x="18" y="6769"/>
                    <a:pt x="3265" y="8644"/>
                  </a:cubicBezTo>
                  <a:cubicBezTo>
                    <a:pt x="6512" y="10519"/>
                    <a:pt x="11780" y="10528"/>
                    <a:pt x="15007" y="8665"/>
                  </a:cubicBezTo>
                  <a:cubicBezTo>
                    <a:pt x="18235" y="6801"/>
                    <a:pt x="18218" y="3760"/>
                    <a:pt x="14970" y="1885"/>
                  </a:cubicBezTo>
                  <a:close/>
                  <a:moveTo>
                    <a:pt x="3829" y="8318"/>
                  </a:moveTo>
                  <a:cubicBezTo>
                    <a:pt x="896" y="6623"/>
                    <a:pt x="880" y="3875"/>
                    <a:pt x="3797" y="2192"/>
                  </a:cubicBezTo>
                  <a:cubicBezTo>
                    <a:pt x="6712" y="508"/>
                    <a:pt x="11471" y="517"/>
                    <a:pt x="14406" y="2211"/>
                  </a:cubicBezTo>
                  <a:cubicBezTo>
                    <a:pt x="17339" y="3905"/>
                    <a:pt x="17355" y="6653"/>
                    <a:pt x="14440" y="8336"/>
                  </a:cubicBezTo>
                  <a:cubicBezTo>
                    <a:pt x="11523" y="10020"/>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8"/>
            <p:cNvSpPr/>
            <p:nvPr/>
          </p:nvSpPr>
          <p:spPr>
            <a:xfrm>
              <a:off x="2130953" y="1406242"/>
              <a:ext cx="959854" cy="633677"/>
            </a:xfrm>
            <a:custGeom>
              <a:rect b="b" l="l" r="r" t="t"/>
              <a:pathLst>
                <a:path extrusionOk="0" h="10959" w="16600">
                  <a:moveTo>
                    <a:pt x="13966" y="1926"/>
                  </a:moveTo>
                  <a:cubicBezTo>
                    <a:pt x="11494" y="648"/>
                    <a:pt x="6041" y="1"/>
                    <a:pt x="2814" y="1863"/>
                  </a:cubicBezTo>
                  <a:cubicBezTo>
                    <a:pt x="1262" y="2760"/>
                    <a:pt x="62" y="4060"/>
                    <a:pt x="10" y="5241"/>
                  </a:cubicBezTo>
                  <a:cubicBezTo>
                    <a:pt x="7" y="5287"/>
                    <a:pt x="1" y="5635"/>
                    <a:pt x="1" y="5681"/>
                  </a:cubicBezTo>
                  <a:cubicBezTo>
                    <a:pt x="7" y="6909"/>
                    <a:pt x="823" y="8138"/>
                    <a:pt x="2446" y="9074"/>
                  </a:cubicBezTo>
                  <a:cubicBezTo>
                    <a:pt x="5695" y="10949"/>
                    <a:pt x="10962" y="10959"/>
                    <a:pt x="14189" y="9096"/>
                  </a:cubicBezTo>
                  <a:cubicBezTo>
                    <a:pt x="15753" y="8193"/>
                    <a:pt x="16556" y="7013"/>
                    <a:pt x="16598" y="5823"/>
                  </a:cubicBezTo>
                  <a:cubicBezTo>
                    <a:pt x="16599" y="5781"/>
                    <a:pt x="16599" y="5340"/>
                    <a:pt x="16599" y="5297"/>
                  </a:cubicBezTo>
                  <a:cubicBezTo>
                    <a:pt x="16575" y="4384"/>
                    <a:pt x="15624" y="2785"/>
                    <a:pt x="13966" y="1926"/>
                  </a:cubicBezTo>
                  <a:close/>
                  <a:moveTo>
                    <a:pt x="2597" y="8279"/>
                  </a:moveTo>
                  <a:cubicBezTo>
                    <a:pt x="1685" y="7753"/>
                    <a:pt x="1469" y="7593"/>
                    <a:pt x="1122" y="6927"/>
                  </a:cubicBezTo>
                  <a:cubicBezTo>
                    <a:pt x="351" y="5449"/>
                    <a:pt x="970" y="3783"/>
                    <a:pt x="2978" y="2623"/>
                  </a:cubicBezTo>
                  <a:cubicBezTo>
                    <a:pt x="5893" y="940"/>
                    <a:pt x="10654" y="948"/>
                    <a:pt x="13588" y="2643"/>
                  </a:cubicBezTo>
                  <a:cubicBezTo>
                    <a:pt x="15553" y="3777"/>
                    <a:pt x="16209" y="5384"/>
                    <a:pt x="15552" y="6829"/>
                  </a:cubicBezTo>
                  <a:cubicBezTo>
                    <a:pt x="15227" y="7541"/>
                    <a:pt x="14564" y="8081"/>
                    <a:pt x="13601" y="8636"/>
                  </a:cubicBezTo>
                  <a:cubicBezTo>
                    <a:pt x="10685" y="10320"/>
                    <a:pt x="5532" y="9973"/>
                    <a:pt x="2597" y="82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8"/>
            <p:cNvSpPr/>
            <p:nvPr/>
          </p:nvSpPr>
          <p:spPr>
            <a:xfrm>
              <a:off x="2083654" y="1410405"/>
              <a:ext cx="1054393" cy="608813"/>
            </a:xfrm>
            <a:custGeom>
              <a:rect b="b" l="l" r="r" t="t"/>
              <a:pathLst>
                <a:path extrusionOk="0" h="10529" w="18235">
                  <a:moveTo>
                    <a:pt x="14970" y="1885"/>
                  </a:moveTo>
                  <a:cubicBezTo>
                    <a:pt x="11723" y="10"/>
                    <a:pt x="6455" y="1"/>
                    <a:pt x="3227" y="1864"/>
                  </a:cubicBezTo>
                  <a:cubicBezTo>
                    <a:pt x="0" y="3728"/>
                    <a:pt x="17" y="6769"/>
                    <a:pt x="3264" y="8644"/>
                  </a:cubicBezTo>
                  <a:cubicBezTo>
                    <a:pt x="6511" y="10519"/>
                    <a:pt x="11780" y="10528"/>
                    <a:pt x="15007" y="8666"/>
                  </a:cubicBezTo>
                  <a:cubicBezTo>
                    <a:pt x="18234" y="6801"/>
                    <a:pt x="18217" y="3760"/>
                    <a:pt x="14970" y="1885"/>
                  </a:cubicBezTo>
                  <a:close/>
                  <a:moveTo>
                    <a:pt x="3829" y="8318"/>
                  </a:moveTo>
                  <a:cubicBezTo>
                    <a:pt x="895" y="6623"/>
                    <a:pt x="880" y="3876"/>
                    <a:pt x="3796" y="2193"/>
                  </a:cubicBezTo>
                  <a:cubicBezTo>
                    <a:pt x="6711" y="508"/>
                    <a:pt x="11472" y="518"/>
                    <a:pt x="14406" y="2211"/>
                  </a:cubicBezTo>
                  <a:cubicBezTo>
                    <a:pt x="17340" y="3905"/>
                    <a:pt x="17354" y="6654"/>
                    <a:pt x="14439" y="8336"/>
                  </a:cubicBezTo>
                  <a:cubicBezTo>
                    <a:pt x="11523" y="10021"/>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8"/>
            <p:cNvSpPr/>
            <p:nvPr/>
          </p:nvSpPr>
          <p:spPr>
            <a:xfrm>
              <a:off x="733714" y="1406704"/>
              <a:ext cx="959854" cy="630728"/>
            </a:xfrm>
            <a:custGeom>
              <a:rect b="b" l="l" r="r" t="t"/>
              <a:pathLst>
                <a:path extrusionOk="0" h="10908" w="16600">
                  <a:moveTo>
                    <a:pt x="13966" y="1875"/>
                  </a:moveTo>
                  <a:cubicBezTo>
                    <a:pt x="10719" y="0"/>
                    <a:pt x="5841" y="249"/>
                    <a:pt x="2614" y="2112"/>
                  </a:cubicBezTo>
                  <a:cubicBezTo>
                    <a:pt x="1061" y="3009"/>
                    <a:pt x="62" y="4053"/>
                    <a:pt x="8" y="5235"/>
                  </a:cubicBezTo>
                  <a:cubicBezTo>
                    <a:pt x="7" y="5281"/>
                    <a:pt x="1" y="5582"/>
                    <a:pt x="1" y="5629"/>
                  </a:cubicBezTo>
                  <a:cubicBezTo>
                    <a:pt x="7" y="6856"/>
                    <a:pt x="824" y="8085"/>
                    <a:pt x="2447" y="9023"/>
                  </a:cubicBezTo>
                  <a:cubicBezTo>
                    <a:pt x="5694" y="10898"/>
                    <a:pt x="10962" y="10908"/>
                    <a:pt x="14189" y="9045"/>
                  </a:cubicBezTo>
                  <a:cubicBezTo>
                    <a:pt x="15754" y="8142"/>
                    <a:pt x="16555" y="6961"/>
                    <a:pt x="16597" y="5772"/>
                  </a:cubicBezTo>
                  <a:cubicBezTo>
                    <a:pt x="16598" y="5729"/>
                    <a:pt x="16600" y="5327"/>
                    <a:pt x="16598" y="5286"/>
                  </a:cubicBezTo>
                  <a:cubicBezTo>
                    <a:pt x="16586" y="4063"/>
                    <a:pt x="15583" y="2809"/>
                    <a:pt x="13966" y="1875"/>
                  </a:cubicBezTo>
                  <a:close/>
                  <a:moveTo>
                    <a:pt x="2865" y="8516"/>
                  </a:moveTo>
                  <a:cubicBezTo>
                    <a:pt x="1953" y="7990"/>
                    <a:pt x="1470" y="7542"/>
                    <a:pt x="1122" y="6876"/>
                  </a:cubicBezTo>
                  <a:cubicBezTo>
                    <a:pt x="351" y="5398"/>
                    <a:pt x="968" y="3732"/>
                    <a:pt x="2979" y="2572"/>
                  </a:cubicBezTo>
                  <a:cubicBezTo>
                    <a:pt x="5894" y="888"/>
                    <a:pt x="10653" y="897"/>
                    <a:pt x="13588" y="2591"/>
                  </a:cubicBezTo>
                  <a:cubicBezTo>
                    <a:pt x="15552" y="3726"/>
                    <a:pt x="16209" y="5333"/>
                    <a:pt x="15551" y="6778"/>
                  </a:cubicBezTo>
                  <a:cubicBezTo>
                    <a:pt x="15226" y="7488"/>
                    <a:pt x="14565" y="7922"/>
                    <a:pt x="13603" y="8479"/>
                  </a:cubicBezTo>
                  <a:cubicBezTo>
                    <a:pt x="10687" y="10162"/>
                    <a:pt x="5798" y="10209"/>
                    <a:pt x="2865" y="85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8"/>
            <p:cNvSpPr/>
            <p:nvPr/>
          </p:nvSpPr>
          <p:spPr>
            <a:xfrm>
              <a:off x="2415732" y="2029113"/>
              <a:ext cx="162597" cy="71122"/>
            </a:xfrm>
            <a:custGeom>
              <a:rect b="b" l="l" r="r" t="t"/>
              <a:pathLst>
                <a:path extrusionOk="0" h="1230" w="2812">
                  <a:moveTo>
                    <a:pt x="1399" y="0"/>
                  </a:moveTo>
                  <a:cubicBezTo>
                    <a:pt x="1072" y="0"/>
                    <a:pt x="745" y="72"/>
                    <a:pt x="496" y="216"/>
                  </a:cubicBezTo>
                  <a:cubicBezTo>
                    <a:pt x="19" y="490"/>
                    <a:pt x="1" y="931"/>
                    <a:pt x="439" y="1222"/>
                  </a:cubicBezTo>
                  <a:cubicBezTo>
                    <a:pt x="458" y="1210"/>
                    <a:pt x="476" y="1199"/>
                    <a:pt x="496" y="1187"/>
                  </a:cubicBezTo>
                  <a:cubicBezTo>
                    <a:pt x="744" y="1043"/>
                    <a:pt x="1070" y="972"/>
                    <a:pt x="1397" y="972"/>
                  </a:cubicBezTo>
                  <a:cubicBezTo>
                    <a:pt x="1726" y="972"/>
                    <a:pt x="2056" y="1044"/>
                    <a:pt x="2308" y="1190"/>
                  </a:cubicBezTo>
                  <a:cubicBezTo>
                    <a:pt x="2330" y="1202"/>
                    <a:pt x="2351" y="1216"/>
                    <a:pt x="2371" y="1230"/>
                  </a:cubicBezTo>
                  <a:cubicBezTo>
                    <a:pt x="2811" y="940"/>
                    <a:pt x="2790" y="496"/>
                    <a:pt x="2308" y="219"/>
                  </a:cubicBezTo>
                  <a:cubicBezTo>
                    <a:pt x="2248" y="184"/>
                    <a:pt x="2184" y="154"/>
                    <a:pt x="2116" y="128"/>
                  </a:cubicBezTo>
                  <a:cubicBezTo>
                    <a:pt x="1971" y="71"/>
                    <a:pt x="1813" y="34"/>
                    <a:pt x="1648" y="16"/>
                  </a:cubicBezTo>
                  <a:cubicBezTo>
                    <a:pt x="1648" y="16"/>
                    <a:pt x="1648" y="16"/>
                    <a:pt x="1648" y="14"/>
                  </a:cubicBezTo>
                  <a:cubicBezTo>
                    <a:pt x="1566" y="5"/>
                    <a:pt x="1483" y="0"/>
                    <a:pt x="1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8"/>
            <p:cNvSpPr/>
            <p:nvPr/>
          </p:nvSpPr>
          <p:spPr>
            <a:xfrm>
              <a:off x="1247820" y="1353912"/>
              <a:ext cx="160978" cy="71179"/>
            </a:xfrm>
            <a:custGeom>
              <a:rect b="b" l="l" r="r" t="t"/>
              <a:pathLst>
                <a:path extrusionOk="0" h="1231" w="2784">
                  <a:moveTo>
                    <a:pt x="1370" y="1"/>
                  </a:moveTo>
                  <a:cubicBezTo>
                    <a:pt x="1043" y="1"/>
                    <a:pt x="716" y="72"/>
                    <a:pt x="468" y="215"/>
                  </a:cubicBezTo>
                  <a:cubicBezTo>
                    <a:pt x="90" y="435"/>
                    <a:pt x="1" y="758"/>
                    <a:pt x="201" y="1027"/>
                  </a:cubicBezTo>
                  <a:cubicBezTo>
                    <a:pt x="251" y="1098"/>
                    <a:pt x="322" y="1162"/>
                    <a:pt x="411" y="1222"/>
                  </a:cubicBezTo>
                  <a:cubicBezTo>
                    <a:pt x="430" y="1210"/>
                    <a:pt x="448" y="1198"/>
                    <a:pt x="468" y="1187"/>
                  </a:cubicBezTo>
                  <a:cubicBezTo>
                    <a:pt x="716" y="1044"/>
                    <a:pt x="1043" y="972"/>
                    <a:pt x="1370" y="972"/>
                  </a:cubicBezTo>
                  <a:cubicBezTo>
                    <a:pt x="1700" y="972"/>
                    <a:pt x="2030" y="1045"/>
                    <a:pt x="2282" y="1190"/>
                  </a:cubicBezTo>
                  <a:cubicBezTo>
                    <a:pt x="2303" y="1202"/>
                    <a:pt x="2325" y="1216"/>
                    <a:pt x="2345" y="1230"/>
                  </a:cubicBezTo>
                  <a:cubicBezTo>
                    <a:pt x="2783" y="941"/>
                    <a:pt x="2762" y="496"/>
                    <a:pt x="2282" y="220"/>
                  </a:cubicBezTo>
                  <a:cubicBezTo>
                    <a:pt x="2199" y="172"/>
                    <a:pt x="2108" y="132"/>
                    <a:pt x="2013" y="100"/>
                  </a:cubicBezTo>
                  <a:cubicBezTo>
                    <a:pt x="1814" y="34"/>
                    <a:pt x="1592" y="1"/>
                    <a:pt x="1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8"/>
            <p:cNvSpPr/>
            <p:nvPr/>
          </p:nvSpPr>
          <p:spPr>
            <a:xfrm>
              <a:off x="1251116" y="2027031"/>
              <a:ext cx="161325" cy="71064"/>
            </a:xfrm>
            <a:custGeom>
              <a:rect b="b" l="l" r="r" t="t"/>
              <a:pathLst>
                <a:path extrusionOk="0" h="1229" w="2790">
                  <a:moveTo>
                    <a:pt x="1377" y="0"/>
                  </a:moveTo>
                  <a:cubicBezTo>
                    <a:pt x="1050" y="0"/>
                    <a:pt x="723" y="71"/>
                    <a:pt x="474" y="215"/>
                  </a:cubicBezTo>
                  <a:cubicBezTo>
                    <a:pt x="417" y="249"/>
                    <a:pt x="367" y="284"/>
                    <a:pt x="324" y="321"/>
                  </a:cubicBezTo>
                  <a:cubicBezTo>
                    <a:pt x="1" y="595"/>
                    <a:pt x="33" y="966"/>
                    <a:pt x="417" y="1221"/>
                  </a:cubicBezTo>
                  <a:cubicBezTo>
                    <a:pt x="436" y="1210"/>
                    <a:pt x="454" y="1198"/>
                    <a:pt x="474" y="1186"/>
                  </a:cubicBezTo>
                  <a:cubicBezTo>
                    <a:pt x="722" y="1043"/>
                    <a:pt x="1048" y="972"/>
                    <a:pt x="1375" y="972"/>
                  </a:cubicBezTo>
                  <a:cubicBezTo>
                    <a:pt x="1705" y="972"/>
                    <a:pt x="2036" y="1045"/>
                    <a:pt x="2288" y="1190"/>
                  </a:cubicBezTo>
                  <a:cubicBezTo>
                    <a:pt x="2309" y="1203"/>
                    <a:pt x="2331" y="1215"/>
                    <a:pt x="2351" y="1229"/>
                  </a:cubicBezTo>
                  <a:cubicBezTo>
                    <a:pt x="2789" y="940"/>
                    <a:pt x="2768" y="497"/>
                    <a:pt x="2286" y="218"/>
                  </a:cubicBezTo>
                  <a:cubicBezTo>
                    <a:pt x="2099" y="109"/>
                    <a:pt x="1865" y="41"/>
                    <a:pt x="1622" y="14"/>
                  </a:cubicBezTo>
                  <a:cubicBezTo>
                    <a:pt x="1541" y="5"/>
                    <a:pt x="1459" y="0"/>
                    <a:pt x="1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8"/>
            <p:cNvSpPr/>
            <p:nvPr/>
          </p:nvSpPr>
          <p:spPr>
            <a:xfrm>
              <a:off x="2412089" y="1356051"/>
              <a:ext cx="161498" cy="71064"/>
            </a:xfrm>
            <a:custGeom>
              <a:rect b="b" l="l" r="r" t="t"/>
              <a:pathLst>
                <a:path extrusionOk="0" h="1229" w="2793">
                  <a:moveTo>
                    <a:pt x="1396" y="0"/>
                  </a:moveTo>
                  <a:cubicBezTo>
                    <a:pt x="1174" y="0"/>
                    <a:pt x="952" y="33"/>
                    <a:pt x="755" y="99"/>
                  </a:cubicBezTo>
                  <a:cubicBezTo>
                    <a:pt x="662" y="130"/>
                    <a:pt x="575" y="170"/>
                    <a:pt x="496" y="215"/>
                  </a:cubicBezTo>
                  <a:cubicBezTo>
                    <a:pt x="19" y="490"/>
                    <a:pt x="1" y="932"/>
                    <a:pt x="438" y="1221"/>
                  </a:cubicBezTo>
                  <a:cubicBezTo>
                    <a:pt x="458" y="1210"/>
                    <a:pt x="476" y="1198"/>
                    <a:pt x="496" y="1185"/>
                  </a:cubicBezTo>
                  <a:cubicBezTo>
                    <a:pt x="744" y="1043"/>
                    <a:pt x="1069" y="972"/>
                    <a:pt x="1396" y="972"/>
                  </a:cubicBezTo>
                  <a:cubicBezTo>
                    <a:pt x="1725" y="972"/>
                    <a:pt x="2056" y="1045"/>
                    <a:pt x="2308" y="1190"/>
                  </a:cubicBezTo>
                  <a:cubicBezTo>
                    <a:pt x="2331" y="1202"/>
                    <a:pt x="2351" y="1215"/>
                    <a:pt x="2371" y="1228"/>
                  </a:cubicBezTo>
                  <a:cubicBezTo>
                    <a:pt x="2442" y="1184"/>
                    <a:pt x="2499" y="1135"/>
                    <a:pt x="2545" y="1081"/>
                  </a:cubicBezTo>
                  <a:cubicBezTo>
                    <a:pt x="2793" y="804"/>
                    <a:pt x="2713" y="452"/>
                    <a:pt x="2308" y="218"/>
                  </a:cubicBezTo>
                  <a:cubicBezTo>
                    <a:pt x="2056" y="73"/>
                    <a:pt x="1726" y="0"/>
                    <a:pt x="1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8"/>
            <p:cNvSpPr/>
            <p:nvPr/>
          </p:nvSpPr>
          <p:spPr>
            <a:xfrm>
              <a:off x="686415" y="1407919"/>
              <a:ext cx="1054393" cy="608697"/>
            </a:xfrm>
            <a:custGeom>
              <a:rect b="b" l="l" r="r" t="t"/>
              <a:pathLst>
                <a:path extrusionOk="0" h="10527" w="18235">
                  <a:moveTo>
                    <a:pt x="14970" y="1885"/>
                  </a:moveTo>
                  <a:cubicBezTo>
                    <a:pt x="11723" y="10"/>
                    <a:pt x="6455" y="1"/>
                    <a:pt x="3228" y="1864"/>
                  </a:cubicBezTo>
                  <a:cubicBezTo>
                    <a:pt x="0" y="3726"/>
                    <a:pt x="17" y="6767"/>
                    <a:pt x="3265" y="8642"/>
                  </a:cubicBezTo>
                  <a:cubicBezTo>
                    <a:pt x="6512" y="10517"/>
                    <a:pt x="11780" y="10527"/>
                    <a:pt x="15007" y="8664"/>
                  </a:cubicBezTo>
                  <a:cubicBezTo>
                    <a:pt x="18234" y="6801"/>
                    <a:pt x="18217" y="3760"/>
                    <a:pt x="14970" y="1885"/>
                  </a:cubicBezTo>
                  <a:close/>
                  <a:moveTo>
                    <a:pt x="3829" y="8316"/>
                  </a:moveTo>
                  <a:cubicBezTo>
                    <a:pt x="896" y="6623"/>
                    <a:pt x="880" y="3876"/>
                    <a:pt x="3795" y="2191"/>
                  </a:cubicBezTo>
                  <a:cubicBezTo>
                    <a:pt x="6712" y="508"/>
                    <a:pt x="11471" y="516"/>
                    <a:pt x="14406" y="2211"/>
                  </a:cubicBezTo>
                  <a:cubicBezTo>
                    <a:pt x="17339" y="3905"/>
                    <a:pt x="17355" y="6652"/>
                    <a:pt x="14438" y="8336"/>
                  </a:cubicBezTo>
                  <a:cubicBezTo>
                    <a:pt x="11523" y="10019"/>
                    <a:pt x="6764" y="10011"/>
                    <a:pt x="3829" y="831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8"/>
            <p:cNvSpPr/>
            <p:nvPr/>
          </p:nvSpPr>
          <p:spPr>
            <a:xfrm>
              <a:off x="1434531" y="1808344"/>
              <a:ext cx="959854" cy="633677"/>
            </a:xfrm>
            <a:custGeom>
              <a:rect b="b" l="l" r="r" t="t"/>
              <a:pathLst>
                <a:path extrusionOk="0" h="10959" w="16600">
                  <a:moveTo>
                    <a:pt x="14109" y="2182"/>
                  </a:moveTo>
                  <a:cubicBezTo>
                    <a:pt x="10862" y="307"/>
                    <a:pt x="6041" y="1"/>
                    <a:pt x="2814" y="1864"/>
                  </a:cubicBezTo>
                  <a:cubicBezTo>
                    <a:pt x="1262" y="2760"/>
                    <a:pt x="62" y="3974"/>
                    <a:pt x="10" y="5154"/>
                  </a:cubicBezTo>
                  <a:cubicBezTo>
                    <a:pt x="6" y="5201"/>
                    <a:pt x="0" y="5634"/>
                    <a:pt x="0" y="5680"/>
                  </a:cubicBezTo>
                  <a:cubicBezTo>
                    <a:pt x="6" y="6909"/>
                    <a:pt x="823" y="8138"/>
                    <a:pt x="2446" y="9075"/>
                  </a:cubicBezTo>
                  <a:cubicBezTo>
                    <a:pt x="5693" y="10950"/>
                    <a:pt x="10962" y="10959"/>
                    <a:pt x="14189" y="9096"/>
                  </a:cubicBezTo>
                  <a:cubicBezTo>
                    <a:pt x="15753" y="8193"/>
                    <a:pt x="16555" y="7012"/>
                    <a:pt x="16596" y="5823"/>
                  </a:cubicBezTo>
                  <a:cubicBezTo>
                    <a:pt x="16598" y="5780"/>
                    <a:pt x="16599" y="5432"/>
                    <a:pt x="16598" y="5389"/>
                  </a:cubicBezTo>
                  <a:cubicBezTo>
                    <a:pt x="16585" y="4166"/>
                    <a:pt x="15725" y="3116"/>
                    <a:pt x="14109" y="2182"/>
                  </a:cubicBezTo>
                  <a:close/>
                  <a:moveTo>
                    <a:pt x="2908" y="8616"/>
                  </a:moveTo>
                  <a:cubicBezTo>
                    <a:pt x="1995" y="8089"/>
                    <a:pt x="1469" y="7593"/>
                    <a:pt x="1122" y="6927"/>
                  </a:cubicBezTo>
                  <a:cubicBezTo>
                    <a:pt x="351" y="5449"/>
                    <a:pt x="968" y="3783"/>
                    <a:pt x="2978" y="2623"/>
                  </a:cubicBezTo>
                  <a:cubicBezTo>
                    <a:pt x="5893" y="939"/>
                    <a:pt x="10654" y="948"/>
                    <a:pt x="13587" y="2642"/>
                  </a:cubicBezTo>
                  <a:cubicBezTo>
                    <a:pt x="15553" y="3777"/>
                    <a:pt x="16208" y="5384"/>
                    <a:pt x="15550" y="6829"/>
                  </a:cubicBezTo>
                  <a:cubicBezTo>
                    <a:pt x="15227" y="7540"/>
                    <a:pt x="14712" y="7993"/>
                    <a:pt x="13750" y="8549"/>
                  </a:cubicBezTo>
                  <a:cubicBezTo>
                    <a:pt x="10834" y="10233"/>
                    <a:pt x="5841" y="10310"/>
                    <a:pt x="2908" y="86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8"/>
            <p:cNvSpPr/>
            <p:nvPr/>
          </p:nvSpPr>
          <p:spPr>
            <a:xfrm>
              <a:off x="1387232" y="1812565"/>
              <a:ext cx="1054335" cy="608755"/>
            </a:xfrm>
            <a:custGeom>
              <a:rect b="b" l="l" r="r" t="t"/>
              <a:pathLst>
                <a:path extrusionOk="0" h="10528" w="18234">
                  <a:moveTo>
                    <a:pt x="14970" y="1884"/>
                  </a:moveTo>
                  <a:cubicBezTo>
                    <a:pt x="11723" y="9"/>
                    <a:pt x="6454" y="0"/>
                    <a:pt x="3227" y="1863"/>
                  </a:cubicBezTo>
                  <a:cubicBezTo>
                    <a:pt x="0" y="3726"/>
                    <a:pt x="17" y="6768"/>
                    <a:pt x="3264" y="8643"/>
                  </a:cubicBezTo>
                  <a:cubicBezTo>
                    <a:pt x="6511" y="10517"/>
                    <a:pt x="11780" y="10528"/>
                    <a:pt x="15007" y="8663"/>
                  </a:cubicBezTo>
                  <a:cubicBezTo>
                    <a:pt x="18234" y="6800"/>
                    <a:pt x="18217" y="3759"/>
                    <a:pt x="14970" y="1884"/>
                  </a:cubicBezTo>
                  <a:close/>
                  <a:moveTo>
                    <a:pt x="3829" y="8317"/>
                  </a:moveTo>
                  <a:cubicBezTo>
                    <a:pt x="895" y="6622"/>
                    <a:pt x="880" y="3875"/>
                    <a:pt x="3796" y="2190"/>
                  </a:cubicBezTo>
                  <a:cubicBezTo>
                    <a:pt x="6711" y="508"/>
                    <a:pt x="11472" y="515"/>
                    <a:pt x="14405" y="2210"/>
                  </a:cubicBezTo>
                  <a:cubicBezTo>
                    <a:pt x="17340" y="3904"/>
                    <a:pt x="17354" y="6653"/>
                    <a:pt x="14439" y="8336"/>
                  </a:cubicBezTo>
                  <a:cubicBezTo>
                    <a:pt x="11523" y="10018"/>
                    <a:pt x="6764" y="10011"/>
                    <a:pt x="3829" y="831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9" name="Google Shape;1889;p48"/>
            <p:cNvGrpSpPr/>
            <p:nvPr/>
          </p:nvGrpSpPr>
          <p:grpSpPr>
            <a:xfrm>
              <a:off x="758116" y="1057260"/>
              <a:ext cx="2260120" cy="1352706"/>
              <a:chOff x="770076" y="1073509"/>
              <a:chExt cx="2537750" cy="1518871"/>
            </a:xfrm>
          </p:grpSpPr>
          <p:sp>
            <p:nvSpPr>
              <p:cNvPr id="1890" name="Google Shape;1890;p48"/>
              <p:cNvSpPr/>
              <p:nvPr/>
            </p:nvSpPr>
            <p:spPr>
              <a:xfrm>
                <a:off x="2372646" y="1572271"/>
                <a:ext cx="935180" cy="541280"/>
              </a:xfrm>
              <a:custGeom>
                <a:rect b="b" l="l" r="r" t="t"/>
                <a:pathLst>
                  <a:path extrusionOk="0" h="8337" w="14404">
                    <a:moveTo>
                      <a:pt x="7227" y="22"/>
                    </a:moveTo>
                    <a:cubicBezTo>
                      <a:pt x="9135" y="33"/>
                      <a:pt x="10962" y="479"/>
                      <a:pt x="12307" y="1265"/>
                    </a:cubicBezTo>
                    <a:cubicBezTo>
                      <a:pt x="13651" y="2051"/>
                      <a:pt x="14403" y="3112"/>
                      <a:pt x="14397" y="4212"/>
                    </a:cubicBezTo>
                    <a:cubicBezTo>
                      <a:pt x="14391" y="5314"/>
                      <a:pt x="13628" y="6366"/>
                      <a:pt x="12274" y="7138"/>
                    </a:cubicBezTo>
                    <a:cubicBezTo>
                      <a:pt x="10922" y="7908"/>
                      <a:pt x="9090" y="8336"/>
                      <a:pt x="7183" y="8325"/>
                    </a:cubicBezTo>
                    <a:cubicBezTo>
                      <a:pt x="3211" y="8304"/>
                      <a:pt x="1" y="6429"/>
                      <a:pt x="13" y="4135"/>
                    </a:cubicBezTo>
                    <a:cubicBezTo>
                      <a:pt x="26" y="1842"/>
                      <a:pt x="3256" y="1"/>
                      <a:pt x="7227" y="22"/>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8"/>
              <p:cNvSpPr/>
              <p:nvPr/>
            </p:nvSpPr>
            <p:spPr>
              <a:xfrm>
                <a:off x="770076" y="1521823"/>
                <a:ext cx="1026075" cy="592376"/>
              </a:xfrm>
              <a:custGeom>
                <a:rect b="b" l="l" r="r" t="t"/>
                <a:pathLst>
                  <a:path extrusionOk="0" h="9124" w="15804">
                    <a:moveTo>
                      <a:pt x="12972" y="1636"/>
                    </a:moveTo>
                    <a:cubicBezTo>
                      <a:pt x="10154" y="8"/>
                      <a:pt x="5601" y="1"/>
                      <a:pt x="2800" y="1617"/>
                    </a:cubicBezTo>
                    <a:cubicBezTo>
                      <a:pt x="0" y="3234"/>
                      <a:pt x="14" y="5863"/>
                      <a:pt x="2832" y="7490"/>
                    </a:cubicBezTo>
                    <a:cubicBezTo>
                      <a:pt x="5650" y="9116"/>
                      <a:pt x="10203" y="9124"/>
                      <a:pt x="13004" y="7509"/>
                    </a:cubicBezTo>
                    <a:cubicBezTo>
                      <a:pt x="15804" y="5892"/>
                      <a:pt x="15790"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8"/>
              <p:cNvSpPr/>
              <p:nvPr/>
            </p:nvSpPr>
            <p:spPr>
              <a:xfrm>
                <a:off x="1552954" y="2000004"/>
                <a:ext cx="1026075" cy="592376"/>
              </a:xfrm>
              <a:custGeom>
                <a:rect b="b" l="l" r="r" t="t"/>
                <a:pathLst>
                  <a:path extrusionOk="0" h="9124" w="15804">
                    <a:moveTo>
                      <a:pt x="12972" y="1636"/>
                    </a:moveTo>
                    <a:cubicBezTo>
                      <a:pt x="10154" y="8"/>
                      <a:pt x="5601" y="1"/>
                      <a:pt x="2800" y="1617"/>
                    </a:cubicBezTo>
                    <a:cubicBezTo>
                      <a:pt x="0" y="3234"/>
                      <a:pt x="14" y="5863"/>
                      <a:pt x="2832" y="7489"/>
                    </a:cubicBezTo>
                    <a:cubicBezTo>
                      <a:pt x="5650" y="9116"/>
                      <a:pt x="10203" y="9124"/>
                      <a:pt x="13003" y="7509"/>
                    </a:cubicBezTo>
                    <a:cubicBezTo>
                      <a:pt x="15804" y="5892"/>
                      <a:pt x="15788"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8"/>
              <p:cNvSpPr/>
              <p:nvPr/>
            </p:nvSpPr>
            <p:spPr>
              <a:xfrm>
                <a:off x="1556915" y="1073509"/>
                <a:ext cx="1026010" cy="592376"/>
              </a:xfrm>
              <a:custGeom>
                <a:rect b="b" l="l" r="r" t="t"/>
                <a:pathLst>
                  <a:path extrusionOk="0" h="9124" w="15803">
                    <a:moveTo>
                      <a:pt x="12973" y="1636"/>
                    </a:moveTo>
                    <a:cubicBezTo>
                      <a:pt x="10155" y="8"/>
                      <a:pt x="5600" y="1"/>
                      <a:pt x="2800" y="1617"/>
                    </a:cubicBezTo>
                    <a:cubicBezTo>
                      <a:pt x="1" y="3233"/>
                      <a:pt x="15" y="5863"/>
                      <a:pt x="2833" y="7489"/>
                    </a:cubicBezTo>
                    <a:cubicBezTo>
                      <a:pt x="5651" y="9116"/>
                      <a:pt x="10204" y="9124"/>
                      <a:pt x="13003" y="7507"/>
                    </a:cubicBezTo>
                    <a:cubicBezTo>
                      <a:pt x="15803" y="5891"/>
                      <a:pt x="15789" y="3262"/>
                      <a:pt x="12973"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4" name="Google Shape;1894;p48"/>
          <p:cNvSpPr txBox="1"/>
          <p:nvPr>
            <p:ph idx="3" type="subTitle"/>
          </p:nvPr>
        </p:nvSpPr>
        <p:spPr>
          <a:xfrm>
            <a:off x="6243300" y="3073400"/>
            <a:ext cx="2305500" cy="79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order to make the code work globally on every system without changing the locally-set coordinate</a:t>
            </a:r>
            <a:endParaRPr/>
          </a:p>
        </p:txBody>
      </p:sp>
      <p:sp>
        <p:nvSpPr>
          <p:cNvPr id="1895" name="Google Shape;1895;p48"/>
          <p:cNvSpPr txBox="1"/>
          <p:nvPr>
            <p:ph idx="4" type="subTitle"/>
          </p:nvPr>
        </p:nvSpPr>
        <p:spPr>
          <a:xfrm>
            <a:off x="6243288" y="2609925"/>
            <a:ext cx="2305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GPS Coordinates</a:t>
            </a:r>
            <a:endParaRPr/>
          </a:p>
        </p:txBody>
      </p:sp>
      <p:grpSp>
        <p:nvGrpSpPr>
          <p:cNvPr id="1896" name="Google Shape;1896;p48"/>
          <p:cNvGrpSpPr/>
          <p:nvPr/>
        </p:nvGrpSpPr>
        <p:grpSpPr>
          <a:xfrm>
            <a:off x="7188627" y="1967609"/>
            <a:ext cx="414853" cy="414282"/>
            <a:chOff x="2281917" y="2542973"/>
            <a:chExt cx="493873" cy="493193"/>
          </a:xfrm>
        </p:grpSpPr>
        <p:sp>
          <p:nvSpPr>
            <p:cNvPr id="1897" name="Google Shape;1897;p48"/>
            <p:cNvSpPr/>
            <p:nvPr/>
          </p:nvSpPr>
          <p:spPr>
            <a:xfrm>
              <a:off x="2345226" y="2912236"/>
              <a:ext cx="367934" cy="113076"/>
            </a:xfrm>
            <a:custGeom>
              <a:rect b="b" l="l" r="r" t="t"/>
              <a:pathLst>
                <a:path extrusionOk="0" h="3490" w="11356">
                  <a:moveTo>
                    <a:pt x="1894" y="0"/>
                  </a:moveTo>
                  <a:lnTo>
                    <a:pt x="1" y="3489"/>
                  </a:lnTo>
                  <a:lnTo>
                    <a:pt x="11356" y="3489"/>
                  </a:lnTo>
                  <a:lnTo>
                    <a:pt x="9463"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8"/>
            <p:cNvSpPr/>
            <p:nvPr/>
          </p:nvSpPr>
          <p:spPr>
            <a:xfrm>
              <a:off x="2439057" y="2750852"/>
              <a:ext cx="180306" cy="236714"/>
            </a:xfrm>
            <a:custGeom>
              <a:rect b="b" l="l" r="r" t="t"/>
              <a:pathLst>
                <a:path extrusionOk="0" h="7306" w="5565">
                  <a:moveTo>
                    <a:pt x="2783" y="0"/>
                  </a:moveTo>
                  <a:cubicBezTo>
                    <a:pt x="1245" y="0"/>
                    <a:pt x="0" y="1247"/>
                    <a:pt x="0" y="2783"/>
                  </a:cubicBezTo>
                  <a:cubicBezTo>
                    <a:pt x="0" y="3448"/>
                    <a:pt x="235" y="4060"/>
                    <a:pt x="626" y="4537"/>
                  </a:cubicBezTo>
                  <a:lnTo>
                    <a:pt x="2784" y="7306"/>
                  </a:lnTo>
                  <a:lnTo>
                    <a:pt x="4932" y="4574"/>
                  </a:lnTo>
                  <a:lnTo>
                    <a:pt x="4929" y="4574"/>
                  </a:lnTo>
                  <a:cubicBezTo>
                    <a:pt x="5326" y="4073"/>
                    <a:pt x="5564" y="3455"/>
                    <a:pt x="5564" y="2783"/>
                  </a:cubicBezTo>
                  <a:cubicBezTo>
                    <a:pt x="5564" y="1246"/>
                    <a:pt x="4318" y="0"/>
                    <a:pt x="2783" y="0"/>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8"/>
            <p:cNvSpPr/>
            <p:nvPr/>
          </p:nvSpPr>
          <p:spPr>
            <a:xfrm>
              <a:off x="2483024" y="2796244"/>
              <a:ext cx="92372" cy="92405"/>
            </a:xfrm>
            <a:custGeom>
              <a:rect b="b" l="l" r="r" t="t"/>
              <a:pathLst>
                <a:path extrusionOk="0" h="2852" w="2851">
                  <a:moveTo>
                    <a:pt x="1428" y="1"/>
                  </a:moveTo>
                  <a:cubicBezTo>
                    <a:pt x="1427" y="1"/>
                    <a:pt x="1426" y="1"/>
                    <a:pt x="1426" y="1"/>
                  </a:cubicBezTo>
                  <a:cubicBezTo>
                    <a:pt x="638" y="1"/>
                    <a:pt x="0" y="640"/>
                    <a:pt x="0" y="1426"/>
                  </a:cubicBezTo>
                  <a:cubicBezTo>
                    <a:pt x="0" y="2214"/>
                    <a:pt x="638" y="2852"/>
                    <a:pt x="1426" y="2852"/>
                  </a:cubicBezTo>
                  <a:cubicBezTo>
                    <a:pt x="2212" y="2852"/>
                    <a:pt x="2850" y="2214"/>
                    <a:pt x="2850" y="1426"/>
                  </a:cubicBezTo>
                  <a:cubicBezTo>
                    <a:pt x="2850" y="639"/>
                    <a:pt x="2213" y="1"/>
                    <a:pt x="1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8"/>
            <p:cNvSpPr/>
            <p:nvPr/>
          </p:nvSpPr>
          <p:spPr>
            <a:xfrm>
              <a:off x="2323259" y="2610365"/>
              <a:ext cx="42412" cy="38491"/>
            </a:xfrm>
            <a:custGeom>
              <a:rect b="b" l="l" r="r" t="t"/>
              <a:pathLst>
                <a:path extrusionOk="0" h="1188" w="1309">
                  <a:moveTo>
                    <a:pt x="1" y="1"/>
                  </a:moveTo>
                  <a:lnTo>
                    <a:pt x="232" y="864"/>
                  </a:lnTo>
                  <a:cubicBezTo>
                    <a:pt x="284" y="1055"/>
                    <a:pt x="457" y="1187"/>
                    <a:pt x="655" y="1187"/>
                  </a:cubicBezTo>
                  <a:cubicBezTo>
                    <a:pt x="853" y="1187"/>
                    <a:pt x="1026" y="1055"/>
                    <a:pt x="1078"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8"/>
            <p:cNvSpPr/>
            <p:nvPr/>
          </p:nvSpPr>
          <p:spPr>
            <a:xfrm>
              <a:off x="2692749" y="2610365"/>
              <a:ext cx="42379" cy="38491"/>
            </a:xfrm>
            <a:custGeom>
              <a:rect b="b" l="l" r="r" t="t"/>
              <a:pathLst>
                <a:path extrusionOk="0" h="1188" w="1308">
                  <a:moveTo>
                    <a:pt x="1" y="1"/>
                  </a:moveTo>
                  <a:lnTo>
                    <a:pt x="232" y="864"/>
                  </a:lnTo>
                  <a:cubicBezTo>
                    <a:pt x="283" y="1055"/>
                    <a:pt x="456" y="1187"/>
                    <a:pt x="655" y="1187"/>
                  </a:cubicBezTo>
                  <a:cubicBezTo>
                    <a:pt x="852" y="1187"/>
                    <a:pt x="1025" y="1055"/>
                    <a:pt x="1077"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8"/>
            <p:cNvSpPr/>
            <p:nvPr/>
          </p:nvSpPr>
          <p:spPr>
            <a:xfrm>
              <a:off x="2440288" y="2552629"/>
              <a:ext cx="177520" cy="27702"/>
            </a:xfrm>
            <a:custGeom>
              <a:rect b="b" l="l" r="r" t="t"/>
              <a:pathLst>
                <a:path extrusionOk="0" h="855" w="5479">
                  <a:moveTo>
                    <a:pt x="855" y="0"/>
                  </a:moveTo>
                  <a:lnTo>
                    <a:pt x="0" y="854"/>
                  </a:lnTo>
                  <a:lnTo>
                    <a:pt x="5479" y="854"/>
                  </a:lnTo>
                  <a:lnTo>
                    <a:pt x="4625" y="0"/>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8"/>
            <p:cNvSpPr/>
            <p:nvPr/>
          </p:nvSpPr>
          <p:spPr>
            <a:xfrm>
              <a:off x="2440418" y="2580298"/>
              <a:ext cx="176807" cy="99824"/>
            </a:xfrm>
            <a:custGeom>
              <a:rect b="b" l="l" r="r" t="t"/>
              <a:pathLst>
                <a:path extrusionOk="0" h="3081" w="5457">
                  <a:moveTo>
                    <a:pt x="0" y="0"/>
                  </a:moveTo>
                  <a:lnTo>
                    <a:pt x="0" y="3081"/>
                  </a:lnTo>
                  <a:lnTo>
                    <a:pt x="5457" y="3081"/>
                  </a:lnTo>
                  <a:lnTo>
                    <a:pt x="5457" y="0"/>
                  </a:lnTo>
                  <a:close/>
                </a:path>
              </a:pathLst>
            </a:custGeom>
            <a:solidFill>
              <a:srgbClr val="8CCE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8"/>
            <p:cNvSpPr/>
            <p:nvPr/>
          </p:nvSpPr>
          <p:spPr>
            <a:xfrm>
              <a:off x="2466370" y="2680123"/>
              <a:ext cx="125615" cy="31298"/>
            </a:xfrm>
            <a:custGeom>
              <a:rect b="b" l="l" r="r" t="t"/>
              <a:pathLst>
                <a:path extrusionOk="0" h="966" w="3877">
                  <a:moveTo>
                    <a:pt x="0" y="1"/>
                  </a:moveTo>
                  <a:lnTo>
                    <a:pt x="529" y="965"/>
                  </a:lnTo>
                  <a:lnTo>
                    <a:pt x="3348" y="965"/>
                  </a:lnTo>
                  <a:lnTo>
                    <a:pt x="3877" y="1"/>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8"/>
            <p:cNvSpPr/>
            <p:nvPr/>
          </p:nvSpPr>
          <p:spPr>
            <a:xfrm>
              <a:off x="2281917" y="2542973"/>
              <a:ext cx="493873" cy="317585"/>
            </a:xfrm>
            <a:custGeom>
              <a:rect b="b" l="l" r="r" t="t"/>
              <a:pathLst>
                <a:path extrusionOk="0" h="9802" w="15243">
                  <a:moveTo>
                    <a:pt x="2196" y="2378"/>
                  </a:moveTo>
                  <a:lnTo>
                    <a:pt x="2065" y="2867"/>
                  </a:lnTo>
                  <a:cubicBezTo>
                    <a:pt x="2050" y="2928"/>
                    <a:pt x="1993" y="2972"/>
                    <a:pt x="1930" y="2972"/>
                  </a:cubicBezTo>
                  <a:cubicBezTo>
                    <a:pt x="1866" y="2972"/>
                    <a:pt x="1812" y="2929"/>
                    <a:pt x="1794" y="2867"/>
                  </a:cubicBezTo>
                  <a:lnTo>
                    <a:pt x="1662" y="2378"/>
                  </a:lnTo>
                  <a:close/>
                  <a:moveTo>
                    <a:pt x="13599" y="2378"/>
                  </a:moveTo>
                  <a:lnTo>
                    <a:pt x="13469" y="2867"/>
                  </a:lnTo>
                  <a:cubicBezTo>
                    <a:pt x="13453" y="2928"/>
                    <a:pt x="13397" y="2972"/>
                    <a:pt x="13333" y="2972"/>
                  </a:cubicBezTo>
                  <a:cubicBezTo>
                    <a:pt x="13270" y="2972"/>
                    <a:pt x="13215" y="2929"/>
                    <a:pt x="13198" y="2867"/>
                  </a:cubicBezTo>
                  <a:lnTo>
                    <a:pt x="13066" y="2378"/>
                  </a:lnTo>
                  <a:close/>
                  <a:moveTo>
                    <a:pt x="10052" y="1449"/>
                  </a:moveTo>
                  <a:lnTo>
                    <a:pt x="10052" y="3936"/>
                  </a:lnTo>
                  <a:lnTo>
                    <a:pt x="5190" y="3936"/>
                  </a:lnTo>
                  <a:lnTo>
                    <a:pt x="5190" y="1449"/>
                  </a:lnTo>
                  <a:close/>
                  <a:moveTo>
                    <a:pt x="9040" y="4531"/>
                  </a:moveTo>
                  <a:lnTo>
                    <a:pt x="8845" y="4902"/>
                  </a:lnTo>
                  <a:lnTo>
                    <a:pt x="6420" y="4902"/>
                  </a:lnTo>
                  <a:lnTo>
                    <a:pt x="6225" y="4531"/>
                  </a:lnTo>
                  <a:close/>
                  <a:moveTo>
                    <a:pt x="5742" y="0"/>
                  </a:moveTo>
                  <a:cubicBezTo>
                    <a:pt x="5663" y="0"/>
                    <a:pt x="5588" y="32"/>
                    <a:pt x="5533" y="88"/>
                  </a:cubicBezTo>
                  <a:lnTo>
                    <a:pt x="4683" y="939"/>
                  </a:lnTo>
                  <a:cubicBezTo>
                    <a:pt x="4629" y="992"/>
                    <a:pt x="4596" y="1066"/>
                    <a:pt x="4596" y="1149"/>
                  </a:cubicBezTo>
                  <a:lnTo>
                    <a:pt x="4596" y="1783"/>
                  </a:lnTo>
                  <a:lnTo>
                    <a:pt x="2220" y="1783"/>
                  </a:lnTo>
                  <a:lnTo>
                    <a:pt x="2220" y="1412"/>
                  </a:lnTo>
                  <a:lnTo>
                    <a:pt x="3518" y="1412"/>
                  </a:lnTo>
                  <a:cubicBezTo>
                    <a:pt x="3667" y="1412"/>
                    <a:pt x="3799" y="1307"/>
                    <a:pt x="3820" y="1160"/>
                  </a:cubicBezTo>
                  <a:cubicBezTo>
                    <a:pt x="3847" y="976"/>
                    <a:pt x="3705" y="818"/>
                    <a:pt x="3528" y="818"/>
                  </a:cubicBezTo>
                  <a:lnTo>
                    <a:pt x="2220" y="818"/>
                  </a:lnTo>
                  <a:lnTo>
                    <a:pt x="2220" y="561"/>
                  </a:lnTo>
                  <a:cubicBezTo>
                    <a:pt x="2220" y="412"/>
                    <a:pt x="2115" y="278"/>
                    <a:pt x="1968" y="257"/>
                  </a:cubicBezTo>
                  <a:cubicBezTo>
                    <a:pt x="1953" y="255"/>
                    <a:pt x="1938" y="254"/>
                    <a:pt x="1924" y="254"/>
                  </a:cubicBezTo>
                  <a:cubicBezTo>
                    <a:pt x="1761" y="254"/>
                    <a:pt x="1627" y="388"/>
                    <a:pt x="1627" y="551"/>
                  </a:cubicBezTo>
                  <a:lnTo>
                    <a:pt x="1627" y="818"/>
                  </a:lnTo>
                  <a:lnTo>
                    <a:pt x="329" y="818"/>
                  </a:lnTo>
                  <a:cubicBezTo>
                    <a:pt x="181" y="818"/>
                    <a:pt x="48" y="924"/>
                    <a:pt x="27" y="1071"/>
                  </a:cubicBezTo>
                  <a:cubicBezTo>
                    <a:pt x="1" y="1254"/>
                    <a:pt x="143" y="1412"/>
                    <a:pt x="320" y="1412"/>
                  </a:cubicBezTo>
                  <a:lnTo>
                    <a:pt x="1627" y="1412"/>
                  </a:lnTo>
                  <a:lnTo>
                    <a:pt x="1627" y="1783"/>
                  </a:lnTo>
                  <a:lnTo>
                    <a:pt x="1277" y="1783"/>
                  </a:lnTo>
                  <a:cubicBezTo>
                    <a:pt x="1223" y="1783"/>
                    <a:pt x="1167" y="1794"/>
                    <a:pt x="1122" y="1823"/>
                  </a:cubicBezTo>
                  <a:cubicBezTo>
                    <a:pt x="1001" y="1893"/>
                    <a:pt x="951" y="2031"/>
                    <a:pt x="983" y="2157"/>
                  </a:cubicBezTo>
                  <a:lnTo>
                    <a:pt x="1215" y="3020"/>
                  </a:lnTo>
                  <a:cubicBezTo>
                    <a:pt x="1301" y="3341"/>
                    <a:pt x="1593" y="3565"/>
                    <a:pt x="1924" y="3565"/>
                  </a:cubicBezTo>
                  <a:cubicBezTo>
                    <a:pt x="2256" y="3565"/>
                    <a:pt x="2549" y="3341"/>
                    <a:pt x="2634" y="3020"/>
                  </a:cubicBezTo>
                  <a:lnTo>
                    <a:pt x="2807" y="2377"/>
                  </a:lnTo>
                  <a:lnTo>
                    <a:pt x="4597" y="2377"/>
                  </a:lnTo>
                  <a:lnTo>
                    <a:pt x="4597" y="4202"/>
                  </a:lnTo>
                  <a:cubicBezTo>
                    <a:pt x="3756" y="4408"/>
                    <a:pt x="2998" y="4895"/>
                    <a:pt x="2462" y="5576"/>
                  </a:cubicBezTo>
                  <a:cubicBezTo>
                    <a:pt x="1924" y="6261"/>
                    <a:pt x="1629" y="7115"/>
                    <a:pt x="1629" y="7985"/>
                  </a:cubicBezTo>
                  <a:lnTo>
                    <a:pt x="1629" y="9504"/>
                  </a:lnTo>
                  <a:cubicBezTo>
                    <a:pt x="1629" y="9668"/>
                    <a:pt x="1761" y="9801"/>
                    <a:pt x="1925" y="9801"/>
                  </a:cubicBezTo>
                  <a:lnTo>
                    <a:pt x="2738" y="9801"/>
                  </a:lnTo>
                  <a:cubicBezTo>
                    <a:pt x="2887" y="9801"/>
                    <a:pt x="3019" y="9696"/>
                    <a:pt x="3040" y="9548"/>
                  </a:cubicBezTo>
                  <a:cubicBezTo>
                    <a:pt x="3067" y="9366"/>
                    <a:pt x="2925" y="9208"/>
                    <a:pt x="2747" y="9208"/>
                  </a:cubicBezTo>
                  <a:lnTo>
                    <a:pt x="2222" y="9208"/>
                  </a:lnTo>
                  <a:lnTo>
                    <a:pt x="2222" y="7990"/>
                  </a:lnTo>
                  <a:cubicBezTo>
                    <a:pt x="2222" y="6466"/>
                    <a:pt x="3260" y="5150"/>
                    <a:pt x="4747" y="4791"/>
                  </a:cubicBezTo>
                  <a:lnTo>
                    <a:pt x="5566" y="4594"/>
                  </a:lnTo>
                  <a:lnTo>
                    <a:pt x="5977" y="5342"/>
                  </a:lnTo>
                  <a:cubicBezTo>
                    <a:pt x="6029" y="5437"/>
                    <a:pt x="6129" y="5496"/>
                    <a:pt x="6237" y="5496"/>
                  </a:cubicBezTo>
                  <a:lnTo>
                    <a:pt x="9011" y="5496"/>
                  </a:lnTo>
                  <a:cubicBezTo>
                    <a:pt x="9119" y="5496"/>
                    <a:pt x="9219" y="5437"/>
                    <a:pt x="9272" y="5342"/>
                  </a:cubicBezTo>
                  <a:lnTo>
                    <a:pt x="9683" y="4594"/>
                  </a:lnTo>
                  <a:lnTo>
                    <a:pt x="10501" y="4791"/>
                  </a:lnTo>
                  <a:cubicBezTo>
                    <a:pt x="11988" y="5149"/>
                    <a:pt x="13026" y="6465"/>
                    <a:pt x="13026" y="7990"/>
                  </a:cubicBezTo>
                  <a:lnTo>
                    <a:pt x="13026" y="9208"/>
                  </a:lnTo>
                  <a:lnTo>
                    <a:pt x="12431" y="9208"/>
                  </a:lnTo>
                  <a:cubicBezTo>
                    <a:pt x="12283" y="9208"/>
                    <a:pt x="12150" y="9314"/>
                    <a:pt x="12129" y="9461"/>
                  </a:cubicBezTo>
                  <a:cubicBezTo>
                    <a:pt x="12103" y="9643"/>
                    <a:pt x="12245" y="9801"/>
                    <a:pt x="12422" y="9801"/>
                  </a:cubicBezTo>
                  <a:lnTo>
                    <a:pt x="13322" y="9801"/>
                  </a:lnTo>
                  <a:cubicBezTo>
                    <a:pt x="13487" y="9801"/>
                    <a:pt x="13620" y="9668"/>
                    <a:pt x="13620" y="9504"/>
                  </a:cubicBezTo>
                  <a:lnTo>
                    <a:pt x="13620" y="7987"/>
                  </a:lnTo>
                  <a:cubicBezTo>
                    <a:pt x="13620" y="7116"/>
                    <a:pt x="13324" y="6261"/>
                    <a:pt x="12785" y="5577"/>
                  </a:cubicBezTo>
                  <a:cubicBezTo>
                    <a:pt x="12250" y="4896"/>
                    <a:pt x="11492" y="4409"/>
                    <a:pt x="10651" y="4203"/>
                  </a:cubicBezTo>
                  <a:lnTo>
                    <a:pt x="10651" y="2378"/>
                  </a:lnTo>
                  <a:lnTo>
                    <a:pt x="12442" y="2378"/>
                  </a:lnTo>
                  <a:lnTo>
                    <a:pt x="12615" y="3021"/>
                  </a:lnTo>
                  <a:cubicBezTo>
                    <a:pt x="12700" y="3342"/>
                    <a:pt x="12993" y="3566"/>
                    <a:pt x="13324" y="3566"/>
                  </a:cubicBezTo>
                  <a:cubicBezTo>
                    <a:pt x="13656" y="3566"/>
                    <a:pt x="13948" y="3342"/>
                    <a:pt x="14033" y="3021"/>
                  </a:cubicBezTo>
                  <a:lnTo>
                    <a:pt x="14264" y="2158"/>
                  </a:lnTo>
                  <a:cubicBezTo>
                    <a:pt x="14299" y="2032"/>
                    <a:pt x="14248" y="1896"/>
                    <a:pt x="14127" y="1824"/>
                  </a:cubicBezTo>
                  <a:cubicBezTo>
                    <a:pt x="14080" y="1796"/>
                    <a:pt x="14025" y="1784"/>
                    <a:pt x="13972" y="1784"/>
                  </a:cubicBezTo>
                  <a:lnTo>
                    <a:pt x="13621" y="1784"/>
                  </a:lnTo>
                  <a:lnTo>
                    <a:pt x="13621" y="1412"/>
                  </a:lnTo>
                  <a:lnTo>
                    <a:pt x="14919" y="1412"/>
                  </a:lnTo>
                  <a:cubicBezTo>
                    <a:pt x="15068" y="1412"/>
                    <a:pt x="15200" y="1307"/>
                    <a:pt x="15221" y="1160"/>
                  </a:cubicBezTo>
                  <a:cubicBezTo>
                    <a:pt x="15242" y="976"/>
                    <a:pt x="15100" y="818"/>
                    <a:pt x="14923" y="818"/>
                  </a:cubicBezTo>
                  <a:lnTo>
                    <a:pt x="13616" y="818"/>
                  </a:lnTo>
                  <a:lnTo>
                    <a:pt x="13616" y="561"/>
                  </a:lnTo>
                  <a:cubicBezTo>
                    <a:pt x="13616" y="411"/>
                    <a:pt x="13511" y="278"/>
                    <a:pt x="13363" y="257"/>
                  </a:cubicBezTo>
                  <a:cubicBezTo>
                    <a:pt x="13349" y="255"/>
                    <a:pt x="13334" y="254"/>
                    <a:pt x="13320" y="254"/>
                  </a:cubicBezTo>
                  <a:cubicBezTo>
                    <a:pt x="13157" y="254"/>
                    <a:pt x="13023" y="388"/>
                    <a:pt x="13023" y="551"/>
                  </a:cubicBezTo>
                  <a:lnTo>
                    <a:pt x="13023" y="818"/>
                  </a:lnTo>
                  <a:lnTo>
                    <a:pt x="11725" y="818"/>
                  </a:lnTo>
                  <a:cubicBezTo>
                    <a:pt x="11577" y="818"/>
                    <a:pt x="11444" y="924"/>
                    <a:pt x="11423" y="1071"/>
                  </a:cubicBezTo>
                  <a:cubicBezTo>
                    <a:pt x="11397" y="1253"/>
                    <a:pt x="11539" y="1411"/>
                    <a:pt x="11716" y="1411"/>
                  </a:cubicBezTo>
                  <a:lnTo>
                    <a:pt x="13023" y="1411"/>
                  </a:lnTo>
                  <a:lnTo>
                    <a:pt x="13023" y="1783"/>
                  </a:lnTo>
                  <a:lnTo>
                    <a:pt x="10647" y="1783"/>
                  </a:lnTo>
                  <a:lnTo>
                    <a:pt x="10647" y="1151"/>
                  </a:lnTo>
                  <a:cubicBezTo>
                    <a:pt x="10647" y="987"/>
                    <a:pt x="10514" y="853"/>
                    <a:pt x="10350" y="853"/>
                  </a:cubicBezTo>
                  <a:lnTo>
                    <a:pt x="5538" y="853"/>
                  </a:lnTo>
                  <a:lnTo>
                    <a:pt x="5797" y="594"/>
                  </a:lnTo>
                  <a:lnTo>
                    <a:pt x="8929" y="594"/>
                  </a:lnTo>
                  <a:cubicBezTo>
                    <a:pt x="9077" y="594"/>
                    <a:pt x="9210" y="489"/>
                    <a:pt x="9231" y="342"/>
                  </a:cubicBezTo>
                  <a:cubicBezTo>
                    <a:pt x="9257" y="158"/>
                    <a:pt x="9115" y="0"/>
                    <a:pt x="89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8"/>
            <p:cNvSpPr/>
            <p:nvPr/>
          </p:nvSpPr>
          <p:spPr>
            <a:xfrm>
              <a:off x="2561885" y="2620442"/>
              <a:ext cx="19310" cy="19408"/>
            </a:xfrm>
            <a:custGeom>
              <a:rect b="b" l="l" r="r" t="t"/>
              <a:pathLst>
                <a:path extrusionOk="0" h="599" w="596">
                  <a:moveTo>
                    <a:pt x="297" y="0"/>
                  </a:moveTo>
                  <a:cubicBezTo>
                    <a:pt x="133" y="0"/>
                    <a:pt x="0" y="133"/>
                    <a:pt x="0" y="297"/>
                  </a:cubicBezTo>
                  <a:lnTo>
                    <a:pt x="0" y="302"/>
                  </a:lnTo>
                  <a:cubicBezTo>
                    <a:pt x="0" y="466"/>
                    <a:pt x="134" y="598"/>
                    <a:pt x="298" y="598"/>
                  </a:cubicBezTo>
                  <a:cubicBezTo>
                    <a:pt x="463"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8"/>
            <p:cNvSpPr/>
            <p:nvPr/>
          </p:nvSpPr>
          <p:spPr>
            <a:xfrm>
              <a:off x="2519830" y="2620442"/>
              <a:ext cx="19310" cy="19408"/>
            </a:xfrm>
            <a:custGeom>
              <a:rect b="b" l="l" r="r" t="t"/>
              <a:pathLst>
                <a:path extrusionOk="0" h="599" w="596">
                  <a:moveTo>
                    <a:pt x="297" y="0"/>
                  </a:moveTo>
                  <a:cubicBezTo>
                    <a:pt x="133" y="0"/>
                    <a:pt x="0" y="133"/>
                    <a:pt x="0" y="297"/>
                  </a:cubicBezTo>
                  <a:lnTo>
                    <a:pt x="0" y="302"/>
                  </a:lnTo>
                  <a:cubicBezTo>
                    <a:pt x="0" y="466"/>
                    <a:pt x="133" y="598"/>
                    <a:pt x="297" y="598"/>
                  </a:cubicBezTo>
                  <a:cubicBezTo>
                    <a:pt x="461"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8"/>
            <p:cNvSpPr/>
            <p:nvPr/>
          </p:nvSpPr>
          <p:spPr>
            <a:xfrm>
              <a:off x="2477678" y="2620442"/>
              <a:ext cx="19310" cy="19408"/>
            </a:xfrm>
            <a:custGeom>
              <a:rect b="b" l="l" r="r" t="t"/>
              <a:pathLst>
                <a:path extrusionOk="0" h="599" w="596">
                  <a:moveTo>
                    <a:pt x="298" y="0"/>
                  </a:moveTo>
                  <a:cubicBezTo>
                    <a:pt x="134" y="0"/>
                    <a:pt x="1" y="133"/>
                    <a:pt x="1" y="297"/>
                  </a:cubicBezTo>
                  <a:lnTo>
                    <a:pt x="1" y="302"/>
                  </a:lnTo>
                  <a:cubicBezTo>
                    <a:pt x="2" y="466"/>
                    <a:pt x="135" y="598"/>
                    <a:pt x="298" y="598"/>
                  </a:cubicBezTo>
                  <a:cubicBezTo>
                    <a:pt x="462" y="598"/>
                    <a:pt x="596" y="466"/>
                    <a:pt x="596" y="302"/>
                  </a:cubicBezTo>
                  <a:lnTo>
                    <a:pt x="596" y="297"/>
                  </a:lnTo>
                  <a:cubicBezTo>
                    <a:pt x="596" y="171"/>
                    <a:pt x="517" y="54"/>
                    <a:pt x="396" y="16"/>
                  </a:cubicBezTo>
                  <a:cubicBezTo>
                    <a:pt x="362" y="5"/>
                    <a:pt x="329"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8"/>
            <p:cNvSpPr/>
            <p:nvPr/>
          </p:nvSpPr>
          <p:spPr>
            <a:xfrm>
              <a:off x="2429434" y="2741197"/>
              <a:ext cx="199584" cy="255960"/>
            </a:xfrm>
            <a:custGeom>
              <a:rect b="b" l="l" r="r" t="t"/>
              <a:pathLst>
                <a:path extrusionOk="0" h="7900" w="6160">
                  <a:moveTo>
                    <a:pt x="3080" y="595"/>
                  </a:moveTo>
                  <a:cubicBezTo>
                    <a:pt x="4451" y="595"/>
                    <a:pt x="5565" y="1709"/>
                    <a:pt x="5565" y="3081"/>
                  </a:cubicBezTo>
                  <a:cubicBezTo>
                    <a:pt x="5565" y="3657"/>
                    <a:pt x="5364" y="4219"/>
                    <a:pt x="4997" y="4662"/>
                  </a:cubicBezTo>
                  <a:cubicBezTo>
                    <a:pt x="4988" y="4672"/>
                    <a:pt x="4982" y="4681"/>
                    <a:pt x="4976" y="4692"/>
                  </a:cubicBezTo>
                  <a:lnTo>
                    <a:pt x="3080" y="7121"/>
                  </a:lnTo>
                  <a:lnTo>
                    <a:pt x="1160" y="4662"/>
                  </a:lnTo>
                  <a:cubicBezTo>
                    <a:pt x="1158" y="4659"/>
                    <a:pt x="1154" y="4655"/>
                    <a:pt x="1151" y="4651"/>
                  </a:cubicBezTo>
                  <a:cubicBezTo>
                    <a:pt x="792" y="4207"/>
                    <a:pt x="593" y="3651"/>
                    <a:pt x="593" y="3081"/>
                  </a:cubicBezTo>
                  <a:cubicBezTo>
                    <a:pt x="593" y="1711"/>
                    <a:pt x="1708" y="595"/>
                    <a:pt x="3080" y="595"/>
                  </a:cubicBezTo>
                  <a:close/>
                  <a:moveTo>
                    <a:pt x="3080" y="0"/>
                  </a:moveTo>
                  <a:cubicBezTo>
                    <a:pt x="1382" y="0"/>
                    <a:pt x="0" y="1382"/>
                    <a:pt x="0" y="3080"/>
                  </a:cubicBezTo>
                  <a:cubicBezTo>
                    <a:pt x="0" y="3783"/>
                    <a:pt x="243" y="4471"/>
                    <a:pt x="686" y="5017"/>
                  </a:cubicBezTo>
                  <a:cubicBezTo>
                    <a:pt x="686" y="5018"/>
                    <a:pt x="687" y="5018"/>
                    <a:pt x="687" y="5019"/>
                  </a:cubicBezTo>
                  <a:lnTo>
                    <a:pt x="2845" y="7786"/>
                  </a:lnTo>
                  <a:cubicBezTo>
                    <a:pt x="2902" y="7858"/>
                    <a:pt x="2987" y="7900"/>
                    <a:pt x="3080" y="7900"/>
                  </a:cubicBezTo>
                  <a:cubicBezTo>
                    <a:pt x="3171" y="7900"/>
                    <a:pt x="3257" y="7858"/>
                    <a:pt x="3313" y="7786"/>
                  </a:cubicBezTo>
                  <a:lnTo>
                    <a:pt x="5461" y="5034"/>
                  </a:lnTo>
                  <a:cubicBezTo>
                    <a:pt x="5465" y="5029"/>
                    <a:pt x="5470" y="5023"/>
                    <a:pt x="5473" y="5017"/>
                  </a:cubicBezTo>
                  <a:cubicBezTo>
                    <a:pt x="5915" y="4471"/>
                    <a:pt x="6159" y="3783"/>
                    <a:pt x="6159" y="3080"/>
                  </a:cubicBezTo>
                  <a:cubicBezTo>
                    <a:pt x="6159" y="1382"/>
                    <a:pt x="4777" y="0"/>
                    <a:pt x="30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8"/>
            <p:cNvSpPr/>
            <p:nvPr/>
          </p:nvSpPr>
          <p:spPr>
            <a:xfrm>
              <a:off x="2473368" y="2786589"/>
              <a:ext cx="111683" cy="111650"/>
            </a:xfrm>
            <a:custGeom>
              <a:rect b="b" l="l" r="r" t="t"/>
              <a:pathLst>
                <a:path extrusionOk="0" h="3446" w="3447">
                  <a:moveTo>
                    <a:pt x="1724" y="596"/>
                  </a:moveTo>
                  <a:cubicBezTo>
                    <a:pt x="2346" y="596"/>
                    <a:pt x="2851" y="1102"/>
                    <a:pt x="2851" y="1723"/>
                  </a:cubicBezTo>
                  <a:cubicBezTo>
                    <a:pt x="2851" y="2344"/>
                    <a:pt x="2344" y="2851"/>
                    <a:pt x="1724" y="2851"/>
                  </a:cubicBezTo>
                  <a:cubicBezTo>
                    <a:pt x="1100" y="2851"/>
                    <a:pt x="594" y="2344"/>
                    <a:pt x="594" y="1723"/>
                  </a:cubicBezTo>
                  <a:cubicBezTo>
                    <a:pt x="594" y="1102"/>
                    <a:pt x="1100" y="596"/>
                    <a:pt x="1724" y="596"/>
                  </a:cubicBezTo>
                  <a:close/>
                  <a:moveTo>
                    <a:pt x="1724" y="1"/>
                  </a:moveTo>
                  <a:cubicBezTo>
                    <a:pt x="773" y="1"/>
                    <a:pt x="0" y="773"/>
                    <a:pt x="0" y="1723"/>
                  </a:cubicBezTo>
                  <a:cubicBezTo>
                    <a:pt x="0" y="2674"/>
                    <a:pt x="773" y="3446"/>
                    <a:pt x="1724" y="3446"/>
                  </a:cubicBezTo>
                  <a:cubicBezTo>
                    <a:pt x="2673" y="3446"/>
                    <a:pt x="3446" y="2673"/>
                    <a:pt x="3446" y="1723"/>
                  </a:cubicBezTo>
                  <a:cubicBezTo>
                    <a:pt x="3446" y="773"/>
                    <a:pt x="2673" y="1"/>
                    <a:pt x="17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8"/>
            <p:cNvSpPr/>
            <p:nvPr/>
          </p:nvSpPr>
          <p:spPr>
            <a:xfrm>
              <a:off x="2334372" y="2903326"/>
              <a:ext cx="389642" cy="132840"/>
            </a:xfrm>
            <a:custGeom>
              <a:rect b="b" l="l" r="r" t="t"/>
              <a:pathLst>
                <a:path extrusionOk="0" h="4100" w="12026">
                  <a:moveTo>
                    <a:pt x="9815" y="0"/>
                  </a:moveTo>
                  <a:cubicBezTo>
                    <a:pt x="9767" y="0"/>
                    <a:pt x="9718" y="12"/>
                    <a:pt x="9673" y="36"/>
                  </a:cubicBezTo>
                  <a:cubicBezTo>
                    <a:pt x="9528" y="114"/>
                    <a:pt x="9475" y="294"/>
                    <a:pt x="9553" y="439"/>
                  </a:cubicBezTo>
                  <a:lnTo>
                    <a:pt x="11216" y="3504"/>
                  </a:lnTo>
                  <a:lnTo>
                    <a:pt x="810" y="3504"/>
                  </a:lnTo>
                  <a:lnTo>
                    <a:pt x="2472" y="439"/>
                  </a:lnTo>
                  <a:cubicBezTo>
                    <a:pt x="2557" y="283"/>
                    <a:pt x="2487" y="83"/>
                    <a:pt x="2311" y="18"/>
                  </a:cubicBezTo>
                  <a:cubicBezTo>
                    <a:pt x="2279" y="6"/>
                    <a:pt x="2246" y="1"/>
                    <a:pt x="2214" y="1"/>
                  </a:cubicBezTo>
                  <a:cubicBezTo>
                    <a:pt x="2105" y="1"/>
                    <a:pt x="1999" y="64"/>
                    <a:pt x="1945" y="164"/>
                  </a:cubicBezTo>
                  <a:lnTo>
                    <a:pt x="51" y="3661"/>
                  </a:lnTo>
                  <a:cubicBezTo>
                    <a:pt x="0" y="3753"/>
                    <a:pt x="3" y="3864"/>
                    <a:pt x="56" y="3954"/>
                  </a:cubicBezTo>
                  <a:cubicBezTo>
                    <a:pt x="110" y="4043"/>
                    <a:pt x="205" y="4099"/>
                    <a:pt x="311" y="4099"/>
                  </a:cubicBezTo>
                  <a:lnTo>
                    <a:pt x="11715" y="4099"/>
                  </a:lnTo>
                  <a:cubicBezTo>
                    <a:pt x="11820" y="4099"/>
                    <a:pt x="11916" y="4043"/>
                    <a:pt x="11970" y="3954"/>
                  </a:cubicBezTo>
                  <a:cubicBezTo>
                    <a:pt x="12023" y="3864"/>
                    <a:pt x="12025" y="3753"/>
                    <a:pt x="11976" y="3661"/>
                  </a:cubicBezTo>
                  <a:lnTo>
                    <a:pt x="10076" y="156"/>
                  </a:lnTo>
                  <a:cubicBezTo>
                    <a:pt x="10023" y="56"/>
                    <a:pt x="9921" y="0"/>
                    <a:pt x="98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8"/>
            <p:cNvSpPr/>
            <p:nvPr/>
          </p:nvSpPr>
          <p:spPr>
            <a:xfrm>
              <a:off x="2396256" y="2841248"/>
              <a:ext cx="19310" cy="19310"/>
            </a:xfrm>
            <a:custGeom>
              <a:rect b="b" l="l" r="r" t="t"/>
              <a:pathLst>
                <a:path extrusionOk="0" h="596" w="596">
                  <a:moveTo>
                    <a:pt x="299" y="0"/>
                  </a:moveTo>
                  <a:cubicBezTo>
                    <a:pt x="220" y="0"/>
                    <a:pt x="143" y="32"/>
                    <a:pt x="88" y="88"/>
                  </a:cubicBezTo>
                  <a:cubicBezTo>
                    <a:pt x="32" y="142"/>
                    <a:pt x="1" y="220"/>
                    <a:pt x="1" y="298"/>
                  </a:cubicBezTo>
                  <a:cubicBezTo>
                    <a:pt x="1" y="377"/>
                    <a:pt x="32" y="453"/>
                    <a:pt x="88" y="509"/>
                  </a:cubicBezTo>
                  <a:cubicBezTo>
                    <a:pt x="143" y="564"/>
                    <a:pt x="220" y="595"/>
                    <a:pt x="299" y="595"/>
                  </a:cubicBezTo>
                  <a:cubicBezTo>
                    <a:pt x="377" y="595"/>
                    <a:pt x="453" y="564"/>
                    <a:pt x="509" y="509"/>
                  </a:cubicBezTo>
                  <a:cubicBezTo>
                    <a:pt x="564" y="453"/>
                    <a:pt x="596" y="375"/>
                    <a:pt x="596" y="298"/>
                  </a:cubicBezTo>
                  <a:cubicBezTo>
                    <a:pt x="596" y="219"/>
                    <a:pt x="564" y="142"/>
                    <a:pt x="509" y="88"/>
                  </a:cubicBezTo>
                  <a:cubicBezTo>
                    <a:pt x="453" y="32"/>
                    <a:pt x="377"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8"/>
            <p:cNvSpPr/>
            <p:nvPr/>
          </p:nvSpPr>
          <p:spPr>
            <a:xfrm>
              <a:off x="2645574" y="2841248"/>
              <a:ext cx="19278" cy="19310"/>
            </a:xfrm>
            <a:custGeom>
              <a:rect b="b" l="l" r="r" t="t"/>
              <a:pathLst>
                <a:path extrusionOk="0" h="596" w="595">
                  <a:moveTo>
                    <a:pt x="299" y="0"/>
                  </a:moveTo>
                  <a:cubicBezTo>
                    <a:pt x="220" y="0"/>
                    <a:pt x="143" y="32"/>
                    <a:pt x="88" y="88"/>
                  </a:cubicBezTo>
                  <a:cubicBezTo>
                    <a:pt x="33" y="142"/>
                    <a:pt x="1" y="220"/>
                    <a:pt x="1" y="298"/>
                  </a:cubicBezTo>
                  <a:cubicBezTo>
                    <a:pt x="1" y="377"/>
                    <a:pt x="33" y="453"/>
                    <a:pt x="88" y="509"/>
                  </a:cubicBezTo>
                  <a:cubicBezTo>
                    <a:pt x="143" y="564"/>
                    <a:pt x="221" y="595"/>
                    <a:pt x="299" y="595"/>
                  </a:cubicBezTo>
                  <a:cubicBezTo>
                    <a:pt x="376" y="595"/>
                    <a:pt x="454" y="564"/>
                    <a:pt x="507" y="509"/>
                  </a:cubicBezTo>
                  <a:cubicBezTo>
                    <a:pt x="563" y="453"/>
                    <a:pt x="595" y="375"/>
                    <a:pt x="595" y="298"/>
                  </a:cubicBezTo>
                  <a:cubicBezTo>
                    <a:pt x="595" y="219"/>
                    <a:pt x="563" y="142"/>
                    <a:pt x="507" y="88"/>
                  </a:cubicBezTo>
                  <a:cubicBezTo>
                    <a:pt x="454" y="32"/>
                    <a:pt x="376"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4" name="Google Shape;1914;p48"/>
          <p:cNvSpPr txBox="1"/>
          <p:nvPr>
            <p:ph idx="6" type="subTitle"/>
          </p:nvPr>
        </p:nvSpPr>
        <p:spPr>
          <a:xfrm>
            <a:off x="3543988" y="2603800"/>
            <a:ext cx="2305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Advanced Obstacle Avoidance </a:t>
            </a:r>
            <a:endParaRPr/>
          </a:p>
        </p:txBody>
      </p:sp>
      <p:grpSp>
        <p:nvGrpSpPr>
          <p:cNvPr id="1915" name="Google Shape;1915;p48"/>
          <p:cNvGrpSpPr/>
          <p:nvPr/>
        </p:nvGrpSpPr>
        <p:grpSpPr>
          <a:xfrm>
            <a:off x="4423472" y="1967781"/>
            <a:ext cx="414282" cy="413955"/>
            <a:chOff x="3942935" y="4111198"/>
            <a:chExt cx="493193" cy="492804"/>
          </a:xfrm>
        </p:grpSpPr>
        <p:sp>
          <p:nvSpPr>
            <p:cNvPr id="1916" name="Google Shape;1916;p48"/>
            <p:cNvSpPr/>
            <p:nvPr/>
          </p:nvSpPr>
          <p:spPr>
            <a:xfrm>
              <a:off x="3952590" y="4120562"/>
              <a:ext cx="473882" cy="473947"/>
            </a:xfrm>
            <a:custGeom>
              <a:rect b="b" l="l" r="r" t="t"/>
              <a:pathLst>
                <a:path extrusionOk="0" h="14628" w="14626">
                  <a:moveTo>
                    <a:pt x="4875" y="0"/>
                  </a:moveTo>
                  <a:lnTo>
                    <a:pt x="1" y="3211"/>
                  </a:lnTo>
                  <a:lnTo>
                    <a:pt x="1" y="14627"/>
                  </a:lnTo>
                  <a:lnTo>
                    <a:pt x="4875" y="11416"/>
                  </a:lnTo>
                  <a:lnTo>
                    <a:pt x="9752" y="14627"/>
                  </a:lnTo>
                  <a:lnTo>
                    <a:pt x="14625" y="11416"/>
                  </a:lnTo>
                  <a:lnTo>
                    <a:pt x="14625" y="0"/>
                  </a:lnTo>
                  <a:lnTo>
                    <a:pt x="9752" y="3211"/>
                  </a:lnTo>
                  <a:lnTo>
                    <a:pt x="4875" y="0"/>
                  </a:ln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8"/>
            <p:cNvSpPr/>
            <p:nvPr/>
          </p:nvSpPr>
          <p:spPr>
            <a:xfrm>
              <a:off x="4040524" y="4120691"/>
              <a:ext cx="386014" cy="236650"/>
            </a:xfrm>
            <a:custGeom>
              <a:rect b="b" l="l" r="r" t="t"/>
              <a:pathLst>
                <a:path extrusionOk="0" h="7304" w="11914">
                  <a:moveTo>
                    <a:pt x="2172" y="0"/>
                  </a:moveTo>
                  <a:lnTo>
                    <a:pt x="1" y="1429"/>
                  </a:lnTo>
                  <a:lnTo>
                    <a:pt x="806" y="3503"/>
                  </a:lnTo>
                  <a:cubicBezTo>
                    <a:pt x="806" y="3503"/>
                    <a:pt x="1407" y="3283"/>
                    <a:pt x="1943" y="3283"/>
                  </a:cubicBezTo>
                  <a:cubicBezTo>
                    <a:pt x="2158" y="3283"/>
                    <a:pt x="2363" y="3319"/>
                    <a:pt x="2514" y="3418"/>
                  </a:cubicBezTo>
                  <a:lnTo>
                    <a:pt x="5161" y="5155"/>
                  </a:lnTo>
                  <a:cubicBezTo>
                    <a:pt x="5384" y="5302"/>
                    <a:pt x="5520" y="5553"/>
                    <a:pt x="5520" y="5821"/>
                  </a:cubicBezTo>
                  <a:cubicBezTo>
                    <a:pt x="5520" y="6641"/>
                    <a:pt x="6185" y="7304"/>
                    <a:pt x="7003" y="7304"/>
                  </a:cubicBezTo>
                  <a:lnTo>
                    <a:pt x="7618" y="7304"/>
                  </a:lnTo>
                  <a:cubicBezTo>
                    <a:pt x="8060" y="7304"/>
                    <a:pt x="8404" y="6943"/>
                    <a:pt x="8409" y="6502"/>
                  </a:cubicBezTo>
                  <a:cubicBezTo>
                    <a:pt x="8412" y="6058"/>
                    <a:pt x="8776" y="5712"/>
                    <a:pt x="9205" y="5712"/>
                  </a:cubicBezTo>
                  <a:cubicBezTo>
                    <a:pt x="9249" y="5712"/>
                    <a:pt x="9293" y="5716"/>
                    <a:pt x="9338" y="5724"/>
                  </a:cubicBezTo>
                  <a:lnTo>
                    <a:pt x="11737" y="6132"/>
                  </a:lnTo>
                  <a:lnTo>
                    <a:pt x="11913" y="5322"/>
                  </a:lnTo>
                  <a:lnTo>
                    <a:pt x="11913" y="0"/>
                  </a:lnTo>
                  <a:lnTo>
                    <a:pt x="7042" y="3207"/>
                  </a:lnTo>
                  <a:lnTo>
                    <a:pt x="2172" y="0"/>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8"/>
            <p:cNvSpPr/>
            <p:nvPr/>
          </p:nvSpPr>
          <p:spPr>
            <a:xfrm>
              <a:off x="3952590" y="4186010"/>
              <a:ext cx="58968" cy="97783"/>
            </a:xfrm>
            <a:custGeom>
              <a:rect b="b" l="l" r="r" t="t"/>
              <a:pathLst>
                <a:path extrusionOk="0" h="3018" w="1820">
                  <a:moveTo>
                    <a:pt x="1820" y="1"/>
                  </a:moveTo>
                  <a:lnTo>
                    <a:pt x="1" y="1198"/>
                  </a:lnTo>
                  <a:lnTo>
                    <a:pt x="1" y="3018"/>
                  </a:lnTo>
                  <a:lnTo>
                    <a:pt x="1426" y="2093"/>
                  </a:lnTo>
                  <a:cubicBezTo>
                    <a:pt x="1672" y="1934"/>
                    <a:pt x="1820" y="1661"/>
                    <a:pt x="1820" y="1368"/>
                  </a:cubicBezTo>
                  <a:lnTo>
                    <a:pt x="1820" y="1"/>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8"/>
            <p:cNvSpPr/>
            <p:nvPr/>
          </p:nvSpPr>
          <p:spPr>
            <a:xfrm>
              <a:off x="3952590" y="4465363"/>
              <a:ext cx="79445" cy="128434"/>
            </a:xfrm>
            <a:custGeom>
              <a:rect b="b" l="l" r="r" t="t"/>
              <a:pathLst>
                <a:path extrusionOk="0" h="3964" w="2452">
                  <a:moveTo>
                    <a:pt x="1680" y="0"/>
                  </a:moveTo>
                  <a:cubicBezTo>
                    <a:pt x="1554" y="0"/>
                    <a:pt x="1424" y="32"/>
                    <a:pt x="1301" y="101"/>
                  </a:cubicBezTo>
                  <a:lnTo>
                    <a:pt x="1" y="865"/>
                  </a:lnTo>
                  <a:lnTo>
                    <a:pt x="1" y="3964"/>
                  </a:lnTo>
                  <a:lnTo>
                    <a:pt x="2452" y="2350"/>
                  </a:lnTo>
                  <a:lnTo>
                    <a:pt x="2452" y="771"/>
                  </a:lnTo>
                  <a:cubicBezTo>
                    <a:pt x="2452" y="322"/>
                    <a:pt x="2083" y="0"/>
                    <a:pt x="1680" y="0"/>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8"/>
            <p:cNvSpPr/>
            <p:nvPr/>
          </p:nvSpPr>
          <p:spPr>
            <a:xfrm>
              <a:off x="4110864" y="4421849"/>
              <a:ext cx="315673" cy="172368"/>
            </a:xfrm>
            <a:custGeom>
              <a:rect b="b" l="l" r="r" t="t"/>
              <a:pathLst>
                <a:path extrusionOk="0" h="5320" w="9743">
                  <a:moveTo>
                    <a:pt x="1531" y="1"/>
                  </a:moveTo>
                  <a:cubicBezTo>
                    <a:pt x="1011" y="1"/>
                    <a:pt x="533" y="339"/>
                    <a:pt x="378" y="860"/>
                  </a:cubicBezTo>
                  <a:lnTo>
                    <a:pt x="1" y="2113"/>
                  </a:lnTo>
                  <a:lnTo>
                    <a:pt x="4872" y="5320"/>
                  </a:lnTo>
                  <a:lnTo>
                    <a:pt x="9742" y="2113"/>
                  </a:lnTo>
                  <a:lnTo>
                    <a:pt x="9742" y="341"/>
                  </a:lnTo>
                  <a:lnTo>
                    <a:pt x="6537" y="1233"/>
                  </a:lnTo>
                  <a:lnTo>
                    <a:pt x="2704" y="275"/>
                  </a:lnTo>
                  <a:lnTo>
                    <a:pt x="1846" y="43"/>
                  </a:lnTo>
                  <a:cubicBezTo>
                    <a:pt x="1741" y="14"/>
                    <a:pt x="1635" y="1"/>
                    <a:pt x="1531" y="1"/>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8"/>
            <p:cNvSpPr/>
            <p:nvPr/>
          </p:nvSpPr>
          <p:spPr>
            <a:xfrm>
              <a:off x="3994030" y="4280521"/>
              <a:ext cx="123185" cy="153997"/>
            </a:xfrm>
            <a:custGeom>
              <a:rect b="b" l="l" r="r" t="t"/>
              <a:pathLst>
                <a:path extrusionOk="0" h="4753" w="3802">
                  <a:moveTo>
                    <a:pt x="1901" y="1"/>
                  </a:moveTo>
                  <a:cubicBezTo>
                    <a:pt x="852" y="1"/>
                    <a:pt x="1" y="859"/>
                    <a:pt x="1" y="1917"/>
                  </a:cubicBezTo>
                  <a:cubicBezTo>
                    <a:pt x="1" y="2975"/>
                    <a:pt x="1901" y="4752"/>
                    <a:pt x="1901" y="4752"/>
                  </a:cubicBezTo>
                  <a:cubicBezTo>
                    <a:pt x="1901" y="4752"/>
                    <a:pt x="3802" y="2975"/>
                    <a:pt x="3802" y="1917"/>
                  </a:cubicBezTo>
                  <a:cubicBezTo>
                    <a:pt x="3802"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8"/>
            <p:cNvSpPr/>
            <p:nvPr/>
          </p:nvSpPr>
          <p:spPr>
            <a:xfrm>
              <a:off x="4028666" y="4315707"/>
              <a:ext cx="53914" cy="53752"/>
            </a:xfrm>
            <a:custGeom>
              <a:rect b="b" l="l" r="r" t="t"/>
              <a:pathLst>
                <a:path extrusionOk="0" h="1659" w="1664">
                  <a:moveTo>
                    <a:pt x="832" y="0"/>
                  </a:moveTo>
                  <a:cubicBezTo>
                    <a:pt x="373" y="0"/>
                    <a:pt x="0" y="372"/>
                    <a:pt x="0" y="830"/>
                  </a:cubicBezTo>
                  <a:cubicBezTo>
                    <a:pt x="0" y="1288"/>
                    <a:pt x="373" y="1659"/>
                    <a:pt x="832" y="1659"/>
                  </a:cubicBezTo>
                  <a:cubicBezTo>
                    <a:pt x="1292" y="1659"/>
                    <a:pt x="1663" y="1288"/>
                    <a:pt x="1664" y="830"/>
                  </a:cubicBezTo>
                  <a:cubicBezTo>
                    <a:pt x="1664" y="372"/>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8"/>
            <p:cNvSpPr/>
            <p:nvPr/>
          </p:nvSpPr>
          <p:spPr>
            <a:xfrm>
              <a:off x="4250897" y="4120821"/>
              <a:ext cx="123185" cy="153932"/>
            </a:xfrm>
            <a:custGeom>
              <a:rect b="b" l="l" r="r" t="t"/>
              <a:pathLst>
                <a:path extrusionOk="0" h="4751" w="3802">
                  <a:moveTo>
                    <a:pt x="1901" y="1"/>
                  </a:moveTo>
                  <a:cubicBezTo>
                    <a:pt x="851" y="1"/>
                    <a:pt x="1" y="859"/>
                    <a:pt x="1" y="1917"/>
                  </a:cubicBezTo>
                  <a:cubicBezTo>
                    <a:pt x="1" y="2975"/>
                    <a:pt x="1901" y="4751"/>
                    <a:pt x="1901" y="4751"/>
                  </a:cubicBezTo>
                  <a:cubicBezTo>
                    <a:pt x="1901" y="4751"/>
                    <a:pt x="3801" y="2975"/>
                    <a:pt x="3801" y="1917"/>
                  </a:cubicBezTo>
                  <a:cubicBezTo>
                    <a:pt x="3801"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8"/>
            <p:cNvSpPr/>
            <p:nvPr/>
          </p:nvSpPr>
          <p:spPr>
            <a:xfrm>
              <a:off x="4285533" y="4156007"/>
              <a:ext cx="53914" cy="53752"/>
            </a:xfrm>
            <a:custGeom>
              <a:rect b="b" l="l" r="r" t="t"/>
              <a:pathLst>
                <a:path extrusionOk="0" h="1659" w="1664">
                  <a:moveTo>
                    <a:pt x="832" y="0"/>
                  </a:moveTo>
                  <a:cubicBezTo>
                    <a:pt x="373" y="0"/>
                    <a:pt x="0" y="371"/>
                    <a:pt x="0" y="829"/>
                  </a:cubicBezTo>
                  <a:cubicBezTo>
                    <a:pt x="0" y="1287"/>
                    <a:pt x="373" y="1658"/>
                    <a:pt x="832" y="1658"/>
                  </a:cubicBezTo>
                  <a:cubicBezTo>
                    <a:pt x="1292" y="1658"/>
                    <a:pt x="1663" y="1287"/>
                    <a:pt x="1664" y="829"/>
                  </a:cubicBezTo>
                  <a:cubicBezTo>
                    <a:pt x="1664" y="371"/>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8"/>
            <p:cNvSpPr/>
            <p:nvPr/>
          </p:nvSpPr>
          <p:spPr>
            <a:xfrm>
              <a:off x="4198992" y="4388315"/>
              <a:ext cx="123152" cy="153997"/>
            </a:xfrm>
            <a:custGeom>
              <a:rect b="b" l="l" r="r" t="t"/>
              <a:pathLst>
                <a:path extrusionOk="0" h="4753" w="3801">
                  <a:moveTo>
                    <a:pt x="1901" y="1"/>
                  </a:moveTo>
                  <a:cubicBezTo>
                    <a:pt x="850" y="1"/>
                    <a:pt x="0" y="859"/>
                    <a:pt x="0" y="1917"/>
                  </a:cubicBezTo>
                  <a:cubicBezTo>
                    <a:pt x="0" y="2975"/>
                    <a:pt x="1901" y="4752"/>
                    <a:pt x="1901" y="4752"/>
                  </a:cubicBezTo>
                  <a:cubicBezTo>
                    <a:pt x="1901" y="4752"/>
                    <a:pt x="3801" y="2975"/>
                    <a:pt x="3801" y="1917"/>
                  </a:cubicBezTo>
                  <a:cubicBezTo>
                    <a:pt x="3801" y="858"/>
                    <a:pt x="2950" y="1"/>
                    <a:pt x="1901"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8"/>
            <p:cNvSpPr/>
            <p:nvPr/>
          </p:nvSpPr>
          <p:spPr>
            <a:xfrm>
              <a:off x="4233596" y="4423469"/>
              <a:ext cx="53946" cy="53752"/>
            </a:xfrm>
            <a:custGeom>
              <a:rect b="b" l="l" r="r" t="t"/>
              <a:pathLst>
                <a:path extrusionOk="0" h="1659" w="1665">
                  <a:moveTo>
                    <a:pt x="833" y="0"/>
                  </a:moveTo>
                  <a:cubicBezTo>
                    <a:pt x="374" y="0"/>
                    <a:pt x="1" y="372"/>
                    <a:pt x="1" y="830"/>
                  </a:cubicBezTo>
                  <a:cubicBezTo>
                    <a:pt x="1" y="1288"/>
                    <a:pt x="374" y="1658"/>
                    <a:pt x="833" y="1658"/>
                  </a:cubicBezTo>
                  <a:cubicBezTo>
                    <a:pt x="1292" y="1658"/>
                    <a:pt x="1664" y="1288"/>
                    <a:pt x="1664" y="830"/>
                  </a:cubicBezTo>
                  <a:cubicBezTo>
                    <a:pt x="1664" y="372"/>
                    <a:pt x="1292" y="0"/>
                    <a:pt x="8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8"/>
            <p:cNvSpPr/>
            <p:nvPr/>
          </p:nvSpPr>
          <p:spPr>
            <a:xfrm>
              <a:off x="3984407" y="4270963"/>
              <a:ext cx="142463" cy="173210"/>
            </a:xfrm>
            <a:custGeom>
              <a:rect b="b" l="l" r="r" t="t"/>
              <a:pathLst>
                <a:path extrusionOk="0" h="5346" w="4397">
                  <a:moveTo>
                    <a:pt x="2198" y="595"/>
                  </a:moveTo>
                  <a:cubicBezTo>
                    <a:pt x="3083" y="595"/>
                    <a:pt x="3802" y="1321"/>
                    <a:pt x="3802" y="2213"/>
                  </a:cubicBezTo>
                  <a:cubicBezTo>
                    <a:pt x="3802" y="2826"/>
                    <a:pt x="2890" y="3944"/>
                    <a:pt x="2198" y="4635"/>
                  </a:cubicBezTo>
                  <a:cubicBezTo>
                    <a:pt x="1508" y="3945"/>
                    <a:pt x="596" y="2827"/>
                    <a:pt x="596" y="2213"/>
                  </a:cubicBezTo>
                  <a:cubicBezTo>
                    <a:pt x="596" y="1321"/>
                    <a:pt x="1316" y="595"/>
                    <a:pt x="2198" y="595"/>
                  </a:cubicBezTo>
                  <a:close/>
                  <a:moveTo>
                    <a:pt x="2198" y="0"/>
                  </a:moveTo>
                  <a:cubicBezTo>
                    <a:pt x="986" y="0"/>
                    <a:pt x="1" y="992"/>
                    <a:pt x="1" y="2213"/>
                  </a:cubicBezTo>
                  <a:cubicBezTo>
                    <a:pt x="1" y="3368"/>
                    <a:pt x="1792" y="5075"/>
                    <a:pt x="1996" y="5265"/>
                  </a:cubicBezTo>
                  <a:cubicBezTo>
                    <a:pt x="2053" y="5319"/>
                    <a:pt x="2127" y="5345"/>
                    <a:pt x="2198" y="5345"/>
                  </a:cubicBezTo>
                  <a:cubicBezTo>
                    <a:pt x="2271" y="5345"/>
                    <a:pt x="2345" y="5319"/>
                    <a:pt x="2401" y="5265"/>
                  </a:cubicBezTo>
                  <a:cubicBezTo>
                    <a:pt x="2606" y="5075"/>
                    <a:pt x="4396" y="3366"/>
                    <a:pt x="4396" y="2213"/>
                  </a:cubicBezTo>
                  <a:cubicBezTo>
                    <a:pt x="4395" y="992"/>
                    <a:pt x="3409" y="0"/>
                    <a:pt x="21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8"/>
            <p:cNvSpPr/>
            <p:nvPr/>
          </p:nvSpPr>
          <p:spPr>
            <a:xfrm>
              <a:off x="4019075" y="4306084"/>
              <a:ext cx="73127" cy="73030"/>
            </a:xfrm>
            <a:custGeom>
              <a:rect b="b" l="l" r="r" t="t"/>
              <a:pathLst>
                <a:path extrusionOk="0" h="2254" w="2257">
                  <a:moveTo>
                    <a:pt x="1128" y="594"/>
                  </a:moveTo>
                  <a:cubicBezTo>
                    <a:pt x="1423" y="594"/>
                    <a:pt x="1663" y="833"/>
                    <a:pt x="1663" y="1127"/>
                  </a:cubicBezTo>
                  <a:cubicBezTo>
                    <a:pt x="1663" y="1421"/>
                    <a:pt x="1423" y="1660"/>
                    <a:pt x="1128" y="1660"/>
                  </a:cubicBezTo>
                  <a:cubicBezTo>
                    <a:pt x="833" y="1660"/>
                    <a:pt x="594" y="1420"/>
                    <a:pt x="594" y="1127"/>
                  </a:cubicBezTo>
                  <a:cubicBezTo>
                    <a:pt x="594" y="833"/>
                    <a:pt x="833" y="594"/>
                    <a:pt x="1128" y="594"/>
                  </a:cubicBezTo>
                  <a:close/>
                  <a:moveTo>
                    <a:pt x="1128" y="1"/>
                  </a:moveTo>
                  <a:cubicBezTo>
                    <a:pt x="506" y="1"/>
                    <a:pt x="1" y="506"/>
                    <a:pt x="1" y="1127"/>
                  </a:cubicBezTo>
                  <a:cubicBezTo>
                    <a:pt x="1" y="1748"/>
                    <a:pt x="507" y="2254"/>
                    <a:pt x="1128" y="2254"/>
                  </a:cubicBezTo>
                  <a:cubicBezTo>
                    <a:pt x="1749" y="2254"/>
                    <a:pt x="2257" y="1748"/>
                    <a:pt x="2257" y="1127"/>
                  </a:cubicBezTo>
                  <a:cubicBezTo>
                    <a:pt x="2257" y="506"/>
                    <a:pt x="1749" y="1"/>
                    <a:pt x="11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8"/>
            <p:cNvSpPr/>
            <p:nvPr/>
          </p:nvSpPr>
          <p:spPr>
            <a:xfrm>
              <a:off x="4275910" y="4146352"/>
              <a:ext cx="73159" cy="73030"/>
            </a:xfrm>
            <a:custGeom>
              <a:rect b="b" l="l" r="r" t="t"/>
              <a:pathLst>
                <a:path extrusionOk="0" h="2254" w="2258">
                  <a:moveTo>
                    <a:pt x="1129" y="594"/>
                  </a:moveTo>
                  <a:cubicBezTo>
                    <a:pt x="1424" y="594"/>
                    <a:pt x="1664" y="832"/>
                    <a:pt x="1664" y="1127"/>
                  </a:cubicBezTo>
                  <a:cubicBezTo>
                    <a:pt x="1664" y="1420"/>
                    <a:pt x="1424" y="1660"/>
                    <a:pt x="1129" y="1660"/>
                  </a:cubicBezTo>
                  <a:cubicBezTo>
                    <a:pt x="834" y="1660"/>
                    <a:pt x="595" y="1420"/>
                    <a:pt x="595" y="1127"/>
                  </a:cubicBezTo>
                  <a:cubicBezTo>
                    <a:pt x="595" y="834"/>
                    <a:pt x="834" y="594"/>
                    <a:pt x="1129" y="594"/>
                  </a:cubicBezTo>
                  <a:close/>
                  <a:moveTo>
                    <a:pt x="1129" y="0"/>
                  </a:moveTo>
                  <a:cubicBezTo>
                    <a:pt x="507" y="0"/>
                    <a:pt x="0" y="506"/>
                    <a:pt x="0" y="1127"/>
                  </a:cubicBezTo>
                  <a:cubicBezTo>
                    <a:pt x="0" y="1748"/>
                    <a:pt x="507" y="2253"/>
                    <a:pt x="1129" y="2253"/>
                  </a:cubicBezTo>
                  <a:cubicBezTo>
                    <a:pt x="1752" y="2253"/>
                    <a:pt x="2258" y="1748"/>
                    <a:pt x="2258" y="1127"/>
                  </a:cubicBezTo>
                  <a:cubicBezTo>
                    <a:pt x="2258" y="506"/>
                    <a:pt x="1750" y="0"/>
                    <a:pt x="11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8"/>
            <p:cNvSpPr/>
            <p:nvPr/>
          </p:nvSpPr>
          <p:spPr>
            <a:xfrm>
              <a:off x="3942935" y="4111198"/>
              <a:ext cx="493193" cy="492804"/>
            </a:xfrm>
            <a:custGeom>
              <a:rect b="b" l="l" r="r" t="t"/>
              <a:pathLst>
                <a:path extrusionOk="0" h="15210" w="15222">
                  <a:moveTo>
                    <a:pt x="11406" y="596"/>
                  </a:moveTo>
                  <a:cubicBezTo>
                    <a:pt x="12290" y="596"/>
                    <a:pt x="13009" y="1322"/>
                    <a:pt x="13009" y="2215"/>
                  </a:cubicBezTo>
                  <a:cubicBezTo>
                    <a:pt x="13009" y="2827"/>
                    <a:pt x="12098" y="3946"/>
                    <a:pt x="11406" y="4636"/>
                  </a:cubicBezTo>
                  <a:cubicBezTo>
                    <a:pt x="10715" y="3947"/>
                    <a:pt x="9802" y="2828"/>
                    <a:pt x="9802" y="2215"/>
                  </a:cubicBezTo>
                  <a:cubicBezTo>
                    <a:pt x="9802" y="1322"/>
                    <a:pt x="10522" y="596"/>
                    <a:pt x="11406" y="596"/>
                  </a:cubicBezTo>
                  <a:close/>
                  <a:moveTo>
                    <a:pt x="1822" y="2859"/>
                  </a:moveTo>
                  <a:lnTo>
                    <a:pt x="1822" y="3677"/>
                  </a:lnTo>
                  <a:cubicBezTo>
                    <a:pt x="1822" y="3870"/>
                    <a:pt x="1725" y="4048"/>
                    <a:pt x="1564" y="4153"/>
                  </a:cubicBezTo>
                  <a:lnTo>
                    <a:pt x="598" y="4780"/>
                  </a:lnTo>
                  <a:lnTo>
                    <a:pt x="598" y="3667"/>
                  </a:lnTo>
                  <a:lnTo>
                    <a:pt x="1822" y="2859"/>
                  </a:lnTo>
                  <a:close/>
                  <a:moveTo>
                    <a:pt x="9804" y="9934"/>
                  </a:moveTo>
                  <a:cubicBezTo>
                    <a:pt x="9839" y="9934"/>
                    <a:pt x="9873" y="9938"/>
                    <a:pt x="9906" y="9945"/>
                  </a:cubicBezTo>
                  <a:lnTo>
                    <a:pt x="9279" y="10571"/>
                  </a:lnTo>
                  <a:cubicBezTo>
                    <a:pt x="9273" y="10538"/>
                    <a:pt x="9269" y="10503"/>
                    <a:pt x="9269" y="10468"/>
                  </a:cubicBezTo>
                  <a:cubicBezTo>
                    <a:pt x="9269" y="10174"/>
                    <a:pt x="9509" y="9934"/>
                    <a:pt x="9804" y="9934"/>
                  </a:cubicBezTo>
                  <a:close/>
                  <a:moveTo>
                    <a:pt x="10327" y="10364"/>
                  </a:moveTo>
                  <a:cubicBezTo>
                    <a:pt x="10334" y="10397"/>
                    <a:pt x="10337" y="10432"/>
                    <a:pt x="10337" y="10468"/>
                  </a:cubicBezTo>
                  <a:cubicBezTo>
                    <a:pt x="10337" y="10761"/>
                    <a:pt x="10098" y="11001"/>
                    <a:pt x="9804" y="11001"/>
                  </a:cubicBezTo>
                  <a:cubicBezTo>
                    <a:pt x="9768" y="11001"/>
                    <a:pt x="9734" y="10996"/>
                    <a:pt x="9700" y="10990"/>
                  </a:cubicBezTo>
                  <a:lnTo>
                    <a:pt x="10327" y="10364"/>
                  </a:lnTo>
                  <a:close/>
                  <a:moveTo>
                    <a:pt x="9804" y="8850"/>
                  </a:moveTo>
                  <a:cubicBezTo>
                    <a:pt x="10141" y="8850"/>
                    <a:pt x="10455" y="8957"/>
                    <a:pt x="10714" y="9137"/>
                  </a:cubicBezTo>
                  <a:lnTo>
                    <a:pt x="10363" y="9489"/>
                  </a:lnTo>
                  <a:cubicBezTo>
                    <a:pt x="10198" y="9394"/>
                    <a:pt x="10008" y="9339"/>
                    <a:pt x="9805" y="9339"/>
                  </a:cubicBezTo>
                  <a:cubicBezTo>
                    <a:pt x="9182" y="9339"/>
                    <a:pt x="8676" y="9845"/>
                    <a:pt x="8676" y="10466"/>
                  </a:cubicBezTo>
                  <a:cubicBezTo>
                    <a:pt x="8676" y="10670"/>
                    <a:pt x="8731" y="10861"/>
                    <a:pt x="8825" y="11026"/>
                  </a:cubicBezTo>
                  <a:lnTo>
                    <a:pt x="8526" y="11324"/>
                  </a:lnTo>
                  <a:cubicBezTo>
                    <a:pt x="8330" y="11001"/>
                    <a:pt x="8200" y="10700"/>
                    <a:pt x="8200" y="10469"/>
                  </a:cubicBezTo>
                  <a:cubicBezTo>
                    <a:pt x="8200" y="9576"/>
                    <a:pt x="8919" y="8850"/>
                    <a:pt x="9804" y="8850"/>
                  </a:cubicBezTo>
                  <a:close/>
                  <a:moveTo>
                    <a:pt x="11127" y="9562"/>
                  </a:moveTo>
                  <a:cubicBezTo>
                    <a:pt x="11303" y="9821"/>
                    <a:pt x="11404" y="10134"/>
                    <a:pt x="11404" y="10470"/>
                  </a:cubicBezTo>
                  <a:cubicBezTo>
                    <a:pt x="11408" y="11084"/>
                    <a:pt x="10494" y="12202"/>
                    <a:pt x="9804" y="12891"/>
                  </a:cubicBezTo>
                  <a:cubicBezTo>
                    <a:pt x="9502" y="12591"/>
                    <a:pt x="9160" y="12208"/>
                    <a:pt x="8868" y="11823"/>
                  </a:cubicBezTo>
                  <a:lnTo>
                    <a:pt x="9244" y="11447"/>
                  </a:lnTo>
                  <a:cubicBezTo>
                    <a:pt x="9409" y="11542"/>
                    <a:pt x="9599" y="11595"/>
                    <a:pt x="9802" y="11595"/>
                  </a:cubicBezTo>
                  <a:cubicBezTo>
                    <a:pt x="10425" y="11595"/>
                    <a:pt x="10930" y="11090"/>
                    <a:pt x="10930" y="10469"/>
                  </a:cubicBezTo>
                  <a:cubicBezTo>
                    <a:pt x="10930" y="10266"/>
                    <a:pt x="10875" y="10075"/>
                    <a:pt x="10780" y="9909"/>
                  </a:cubicBezTo>
                  <a:lnTo>
                    <a:pt x="11127" y="9562"/>
                  </a:lnTo>
                  <a:close/>
                  <a:moveTo>
                    <a:pt x="1979" y="11229"/>
                  </a:moveTo>
                  <a:cubicBezTo>
                    <a:pt x="2056" y="11229"/>
                    <a:pt x="2132" y="11248"/>
                    <a:pt x="2202" y="11286"/>
                  </a:cubicBezTo>
                  <a:cubicBezTo>
                    <a:pt x="2360" y="11371"/>
                    <a:pt x="2452" y="11543"/>
                    <a:pt x="2452" y="11723"/>
                  </a:cubicBezTo>
                  <a:lnTo>
                    <a:pt x="2452" y="13122"/>
                  </a:lnTo>
                  <a:lnTo>
                    <a:pt x="597" y="14344"/>
                  </a:lnTo>
                  <a:lnTo>
                    <a:pt x="597" y="11942"/>
                  </a:lnTo>
                  <a:lnTo>
                    <a:pt x="1745" y="11291"/>
                  </a:lnTo>
                  <a:cubicBezTo>
                    <a:pt x="1819" y="11250"/>
                    <a:pt x="1899" y="11229"/>
                    <a:pt x="1979" y="11229"/>
                  </a:cubicBezTo>
                  <a:close/>
                  <a:moveTo>
                    <a:pt x="11422" y="1"/>
                  </a:moveTo>
                  <a:cubicBezTo>
                    <a:pt x="10210" y="1"/>
                    <a:pt x="9224" y="994"/>
                    <a:pt x="9224" y="2215"/>
                  </a:cubicBezTo>
                  <a:cubicBezTo>
                    <a:pt x="9224" y="3369"/>
                    <a:pt x="11015" y="5075"/>
                    <a:pt x="11220" y="5267"/>
                  </a:cubicBezTo>
                  <a:cubicBezTo>
                    <a:pt x="11276" y="5321"/>
                    <a:pt x="11350" y="5347"/>
                    <a:pt x="11422" y="5347"/>
                  </a:cubicBezTo>
                  <a:cubicBezTo>
                    <a:pt x="11494" y="5347"/>
                    <a:pt x="11568" y="5321"/>
                    <a:pt x="11625" y="5267"/>
                  </a:cubicBezTo>
                  <a:cubicBezTo>
                    <a:pt x="11829" y="5075"/>
                    <a:pt x="13620" y="3368"/>
                    <a:pt x="13620" y="2215"/>
                  </a:cubicBezTo>
                  <a:cubicBezTo>
                    <a:pt x="13620" y="1993"/>
                    <a:pt x="13587" y="1779"/>
                    <a:pt x="13526" y="1577"/>
                  </a:cubicBezTo>
                  <a:lnTo>
                    <a:pt x="14630" y="850"/>
                  </a:lnTo>
                  <a:lnTo>
                    <a:pt x="14630" y="6105"/>
                  </a:lnTo>
                  <a:lnTo>
                    <a:pt x="12403" y="5726"/>
                  </a:lnTo>
                  <a:cubicBezTo>
                    <a:pt x="12341" y="5715"/>
                    <a:pt x="12279" y="5710"/>
                    <a:pt x="12217" y="5710"/>
                  </a:cubicBezTo>
                  <a:cubicBezTo>
                    <a:pt x="11961" y="5710"/>
                    <a:pt x="11713" y="5800"/>
                    <a:pt x="11514" y="5968"/>
                  </a:cubicBezTo>
                  <a:cubicBezTo>
                    <a:pt x="11224" y="6212"/>
                    <a:pt x="11080" y="6591"/>
                    <a:pt x="11141" y="6978"/>
                  </a:cubicBezTo>
                  <a:cubicBezTo>
                    <a:pt x="11168" y="7148"/>
                    <a:pt x="11031" y="7302"/>
                    <a:pt x="10858" y="7302"/>
                  </a:cubicBezTo>
                  <a:lnTo>
                    <a:pt x="9434" y="7302"/>
                  </a:lnTo>
                  <a:cubicBezTo>
                    <a:pt x="8979" y="7302"/>
                    <a:pt x="8665" y="6865"/>
                    <a:pt x="8790" y="6430"/>
                  </a:cubicBezTo>
                  <a:cubicBezTo>
                    <a:pt x="8927" y="5948"/>
                    <a:pt x="8736" y="5463"/>
                    <a:pt x="8341" y="5204"/>
                  </a:cubicBezTo>
                  <a:lnTo>
                    <a:pt x="7995" y="4977"/>
                  </a:lnTo>
                  <a:cubicBezTo>
                    <a:pt x="7945" y="4945"/>
                    <a:pt x="7888" y="4929"/>
                    <a:pt x="7832" y="4929"/>
                  </a:cubicBezTo>
                  <a:cubicBezTo>
                    <a:pt x="7736" y="4929"/>
                    <a:pt x="7641" y="4976"/>
                    <a:pt x="7584" y="5063"/>
                  </a:cubicBezTo>
                  <a:cubicBezTo>
                    <a:pt x="7495" y="5200"/>
                    <a:pt x="7534" y="5384"/>
                    <a:pt x="7671" y="5473"/>
                  </a:cubicBezTo>
                  <a:lnTo>
                    <a:pt x="8016" y="5700"/>
                  </a:lnTo>
                  <a:cubicBezTo>
                    <a:pt x="8157" y="5791"/>
                    <a:pt x="8241" y="5948"/>
                    <a:pt x="8241" y="6117"/>
                  </a:cubicBezTo>
                  <a:cubicBezTo>
                    <a:pt x="8241" y="7099"/>
                    <a:pt x="9040" y="7897"/>
                    <a:pt x="10020" y="7897"/>
                  </a:cubicBezTo>
                  <a:lnTo>
                    <a:pt x="10629" y="7897"/>
                  </a:lnTo>
                  <a:cubicBezTo>
                    <a:pt x="11240" y="7897"/>
                    <a:pt x="11734" y="7394"/>
                    <a:pt x="11721" y="6780"/>
                  </a:cubicBezTo>
                  <a:cubicBezTo>
                    <a:pt x="11720" y="6746"/>
                    <a:pt x="11724" y="6712"/>
                    <a:pt x="11732" y="6680"/>
                  </a:cubicBezTo>
                  <a:cubicBezTo>
                    <a:pt x="11805" y="6441"/>
                    <a:pt x="12008" y="6306"/>
                    <a:pt x="12221" y="6306"/>
                  </a:cubicBezTo>
                  <a:cubicBezTo>
                    <a:pt x="12249" y="6306"/>
                    <a:pt x="12276" y="6308"/>
                    <a:pt x="12304" y="6312"/>
                  </a:cubicBezTo>
                  <a:lnTo>
                    <a:pt x="14631" y="6709"/>
                  </a:lnTo>
                  <a:lnTo>
                    <a:pt x="14631" y="9701"/>
                  </a:lnTo>
                  <a:lnTo>
                    <a:pt x="12799" y="10211"/>
                  </a:lnTo>
                  <a:cubicBezTo>
                    <a:pt x="12641" y="10254"/>
                    <a:pt x="12548" y="10418"/>
                    <a:pt x="12592" y="10576"/>
                  </a:cubicBezTo>
                  <a:cubicBezTo>
                    <a:pt x="12629" y="10708"/>
                    <a:pt x="12747" y="10794"/>
                    <a:pt x="12878" y="10794"/>
                  </a:cubicBezTo>
                  <a:cubicBezTo>
                    <a:pt x="12904" y="10794"/>
                    <a:pt x="12930" y="10790"/>
                    <a:pt x="12957" y="10784"/>
                  </a:cubicBezTo>
                  <a:lnTo>
                    <a:pt x="14630" y="10318"/>
                  </a:lnTo>
                  <a:lnTo>
                    <a:pt x="14630" y="11540"/>
                  </a:lnTo>
                  <a:lnTo>
                    <a:pt x="10058" y="14551"/>
                  </a:lnTo>
                  <a:lnTo>
                    <a:pt x="5540" y="11573"/>
                  </a:lnTo>
                  <a:lnTo>
                    <a:pt x="5851" y="10532"/>
                  </a:lnTo>
                  <a:cubicBezTo>
                    <a:pt x="5914" y="10318"/>
                    <a:pt x="6054" y="10137"/>
                    <a:pt x="6242" y="10022"/>
                  </a:cubicBezTo>
                  <a:cubicBezTo>
                    <a:pt x="6250" y="10016"/>
                    <a:pt x="6260" y="10011"/>
                    <a:pt x="6267" y="10006"/>
                  </a:cubicBezTo>
                  <a:cubicBezTo>
                    <a:pt x="6407" y="9925"/>
                    <a:pt x="6562" y="9884"/>
                    <a:pt x="6719" y="9884"/>
                  </a:cubicBezTo>
                  <a:cubicBezTo>
                    <a:pt x="6798" y="9884"/>
                    <a:pt x="6878" y="9895"/>
                    <a:pt x="6957" y="9916"/>
                  </a:cubicBezTo>
                  <a:lnTo>
                    <a:pt x="7656" y="10105"/>
                  </a:lnTo>
                  <a:cubicBezTo>
                    <a:pt x="7636" y="10223"/>
                    <a:pt x="7625" y="10344"/>
                    <a:pt x="7625" y="10468"/>
                  </a:cubicBezTo>
                  <a:cubicBezTo>
                    <a:pt x="7625" y="10905"/>
                    <a:pt x="7882" y="11422"/>
                    <a:pt x="8213" y="11905"/>
                  </a:cubicBezTo>
                  <a:cubicBezTo>
                    <a:pt x="8226" y="11943"/>
                    <a:pt x="8250" y="11979"/>
                    <a:pt x="8279" y="12008"/>
                  </a:cubicBezTo>
                  <a:cubicBezTo>
                    <a:pt x="8284" y="12013"/>
                    <a:pt x="8289" y="12018"/>
                    <a:pt x="8294" y="12022"/>
                  </a:cubicBezTo>
                  <a:cubicBezTo>
                    <a:pt x="8825" y="12765"/>
                    <a:pt x="9498" y="13406"/>
                    <a:pt x="9618" y="13519"/>
                  </a:cubicBezTo>
                  <a:cubicBezTo>
                    <a:pt x="9674" y="13574"/>
                    <a:pt x="9748" y="13600"/>
                    <a:pt x="9820" y="13600"/>
                  </a:cubicBezTo>
                  <a:cubicBezTo>
                    <a:pt x="9893" y="13600"/>
                    <a:pt x="9967" y="13574"/>
                    <a:pt x="10024" y="13519"/>
                  </a:cubicBezTo>
                  <a:cubicBezTo>
                    <a:pt x="10227" y="13328"/>
                    <a:pt x="12017" y="11621"/>
                    <a:pt x="12017" y="10468"/>
                  </a:cubicBezTo>
                  <a:cubicBezTo>
                    <a:pt x="12017" y="9248"/>
                    <a:pt x="11031" y="8254"/>
                    <a:pt x="9820" y="8254"/>
                  </a:cubicBezTo>
                  <a:cubicBezTo>
                    <a:pt x="8940" y="8254"/>
                    <a:pt x="8178" y="8779"/>
                    <a:pt x="7830" y="9536"/>
                  </a:cubicBezTo>
                  <a:lnTo>
                    <a:pt x="7110" y="9341"/>
                  </a:lnTo>
                  <a:cubicBezTo>
                    <a:pt x="6981" y="9306"/>
                    <a:pt x="6849" y="9289"/>
                    <a:pt x="6718" y="9289"/>
                  </a:cubicBezTo>
                  <a:cubicBezTo>
                    <a:pt x="6458" y="9289"/>
                    <a:pt x="6202" y="9357"/>
                    <a:pt x="5971" y="9490"/>
                  </a:cubicBezTo>
                  <a:cubicBezTo>
                    <a:pt x="5957" y="9497"/>
                    <a:pt x="5944" y="9507"/>
                    <a:pt x="5929" y="9515"/>
                  </a:cubicBezTo>
                  <a:cubicBezTo>
                    <a:pt x="5618" y="9708"/>
                    <a:pt x="5387" y="10008"/>
                    <a:pt x="5282" y="10359"/>
                  </a:cubicBezTo>
                  <a:lnTo>
                    <a:pt x="4936" y="11508"/>
                  </a:lnTo>
                  <a:lnTo>
                    <a:pt x="3083" y="12729"/>
                  </a:lnTo>
                  <a:lnTo>
                    <a:pt x="3083" y="11701"/>
                  </a:lnTo>
                  <a:cubicBezTo>
                    <a:pt x="3083" y="11311"/>
                    <a:pt x="2883" y="10962"/>
                    <a:pt x="2546" y="10766"/>
                  </a:cubicBezTo>
                  <a:cubicBezTo>
                    <a:pt x="2377" y="10667"/>
                    <a:pt x="2190" y="10617"/>
                    <a:pt x="2003" y="10617"/>
                  </a:cubicBezTo>
                  <a:cubicBezTo>
                    <a:pt x="1820" y="10617"/>
                    <a:pt x="1637" y="10664"/>
                    <a:pt x="1469" y="10760"/>
                  </a:cubicBezTo>
                  <a:lnTo>
                    <a:pt x="596" y="11253"/>
                  </a:lnTo>
                  <a:lnTo>
                    <a:pt x="596" y="5489"/>
                  </a:lnTo>
                  <a:cubicBezTo>
                    <a:pt x="606" y="5484"/>
                    <a:pt x="618" y="5479"/>
                    <a:pt x="628" y="5470"/>
                  </a:cubicBezTo>
                  <a:lnTo>
                    <a:pt x="1886" y="4654"/>
                  </a:lnTo>
                  <a:cubicBezTo>
                    <a:pt x="2217" y="4441"/>
                    <a:pt x="2414" y="4077"/>
                    <a:pt x="2414" y="3682"/>
                  </a:cubicBezTo>
                  <a:lnTo>
                    <a:pt x="2414" y="2462"/>
                  </a:lnTo>
                  <a:lnTo>
                    <a:pt x="2414" y="2456"/>
                  </a:lnTo>
                  <a:lnTo>
                    <a:pt x="5142" y="659"/>
                  </a:lnTo>
                  <a:lnTo>
                    <a:pt x="7944" y="2504"/>
                  </a:lnTo>
                  <a:cubicBezTo>
                    <a:pt x="7994" y="2537"/>
                    <a:pt x="8051" y="2553"/>
                    <a:pt x="8106" y="2553"/>
                  </a:cubicBezTo>
                  <a:cubicBezTo>
                    <a:pt x="8202" y="2553"/>
                    <a:pt x="8296" y="2506"/>
                    <a:pt x="8353" y="2420"/>
                  </a:cubicBezTo>
                  <a:cubicBezTo>
                    <a:pt x="8442" y="2283"/>
                    <a:pt x="8404" y="2100"/>
                    <a:pt x="8269" y="2011"/>
                  </a:cubicBezTo>
                  <a:lnTo>
                    <a:pt x="5304" y="59"/>
                  </a:lnTo>
                  <a:cubicBezTo>
                    <a:pt x="5254" y="27"/>
                    <a:pt x="5198" y="11"/>
                    <a:pt x="5141" y="11"/>
                  </a:cubicBezTo>
                  <a:cubicBezTo>
                    <a:pt x="5085" y="11"/>
                    <a:pt x="5028" y="27"/>
                    <a:pt x="4978" y="59"/>
                  </a:cubicBezTo>
                  <a:lnTo>
                    <a:pt x="133" y="3251"/>
                  </a:lnTo>
                  <a:cubicBezTo>
                    <a:pt x="50" y="3306"/>
                    <a:pt x="1" y="3398"/>
                    <a:pt x="1" y="3498"/>
                  </a:cubicBezTo>
                  <a:lnTo>
                    <a:pt x="1" y="14912"/>
                  </a:lnTo>
                  <a:cubicBezTo>
                    <a:pt x="1" y="15020"/>
                    <a:pt x="61" y="15120"/>
                    <a:pt x="157" y="15173"/>
                  </a:cubicBezTo>
                  <a:cubicBezTo>
                    <a:pt x="201" y="15197"/>
                    <a:pt x="250" y="15208"/>
                    <a:pt x="298" y="15208"/>
                  </a:cubicBezTo>
                  <a:cubicBezTo>
                    <a:pt x="355" y="15208"/>
                    <a:pt x="412" y="15192"/>
                    <a:pt x="461" y="15160"/>
                  </a:cubicBezTo>
                  <a:lnTo>
                    <a:pt x="2931" y="13534"/>
                  </a:lnTo>
                  <a:lnTo>
                    <a:pt x="5172" y="12059"/>
                  </a:lnTo>
                  <a:lnTo>
                    <a:pt x="9884" y="15161"/>
                  </a:lnTo>
                  <a:cubicBezTo>
                    <a:pt x="9934" y="15194"/>
                    <a:pt x="9990" y="15210"/>
                    <a:pt x="10047" y="15210"/>
                  </a:cubicBezTo>
                  <a:cubicBezTo>
                    <a:pt x="10104" y="15210"/>
                    <a:pt x="10160" y="15194"/>
                    <a:pt x="10210" y="15161"/>
                  </a:cubicBezTo>
                  <a:lnTo>
                    <a:pt x="15084" y="11951"/>
                  </a:lnTo>
                  <a:cubicBezTo>
                    <a:pt x="15168" y="11897"/>
                    <a:pt x="15219" y="11803"/>
                    <a:pt x="15219" y="11703"/>
                  </a:cubicBezTo>
                  <a:lnTo>
                    <a:pt x="15219" y="301"/>
                  </a:lnTo>
                  <a:cubicBezTo>
                    <a:pt x="15221" y="188"/>
                    <a:pt x="15162" y="88"/>
                    <a:pt x="15067" y="37"/>
                  </a:cubicBezTo>
                  <a:cubicBezTo>
                    <a:pt x="15022" y="13"/>
                    <a:pt x="14974" y="1"/>
                    <a:pt x="14925" y="1"/>
                  </a:cubicBezTo>
                  <a:cubicBezTo>
                    <a:pt x="14868" y="1"/>
                    <a:pt x="14811" y="18"/>
                    <a:pt x="14762" y="50"/>
                  </a:cubicBezTo>
                  <a:lnTo>
                    <a:pt x="13277" y="1029"/>
                  </a:lnTo>
                  <a:cubicBezTo>
                    <a:pt x="12885" y="411"/>
                    <a:pt x="12201" y="1"/>
                    <a:pt x="114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8"/>
            <p:cNvSpPr/>
            <p:nvPr/>
          </p:nvSpPr>
          <p:spPr>
            <a:xfrm>
              <a:off x="4156646" y="4252106"/>
              <a:ext cx="21352" cy="19408"/>
            </a:xfrm>
            <a:custGeom>
              <a:rect b="b" l="l" r="r" t="t"/>
              <a:pathLst>
                <a:path extrusionOk="0" h="599" w="659">
                  <a:moveTo>
                    <a:pt x="332" y="0"/>
                  </a:moveTo>
                  <a:cubicBezTo>
                    <a:pt x="256" y="0"/>
                    <a:pt x="180" y="29"/>
                    <a:pt x="122" y="87"/>
                  </a:cubicBezTo>
                  <a:lnTo>
                    <a:pt x="116" y="93"/>
                  </a:lnTo>
                  <a:cubicBezTo>
                    <a:pt x="1" y="208"/>
                    <a:pt x="1" y="397"/>
                    <a:pt x="116" y="513"/>
                  </a:cubicBezTo>
                  <a:cubicBezTo>
                    <a:pt x="174" y="571"/>
                    <a:pt x="250" y="599"/>
                    <a:pt x="327" y="599"/>
                  </a:cubicBezTo>
                  <a:cubicBezTo>
                    <a:pt x="403" y="599"/>
                    <a:pt x="480" y="571"/>
                    <a:pt x="538" y="513"/>
                  </a:cubicBezTo>
                  <a:lnTo>
                    <a:pt x="543" y="507"/>
                  </a:lnTo>
                  <a:cubicBezTo>
                    <a:pt x="659" y="392"/>
                    <a:pt x="659" y="203"/>
                    <a:pt x="543" y="87"/>
                  </a:cubicBezTo>
                  <a:cubicBezTo>
                    <a:pt x="484" y="29"/>
                    <a:pt x="408" y="0"/>
                    <a:pt x="3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8"/>
            <p:cNvSpPr/>
            <p:nvPr/>
          </p:nvSpPr>
          <p:spPr>
            <a:xfrm>
              <a:off x="4055331" y="4214295"/>
              <a:ext cx="88646" cy="34538"/>
            </a:xfrm>
            <a:custGeom>
              <a:rect b="b" l="l" r="r" t="t"/>
              <a:pathLst>
                <a:path extrusionOk="0" h="1066" w="2736">
                  <a:moveTo>
                    <a:pt x="1246" y="0"/>
                  </a:moveTo>
                  <a:cubicBezTo>
                    <a:pt x="856" y="0"/>
                    <a:pt x="468" y="131"/>
                    <a:pt x="148" y="391"/>
                  </a:cubicBezTo>
                  <a:cubicBezTo>
                    <a:pt x="20" y="493"/>
                    <a:pt x="1" y="682"/>
                    <a:pt x="104" y="808"/>
                  </a:cubicBezTo>
                  <a:cubicBezTo>
                    <a:pt x="163" y="880"/>
                    <a:pt x="248" y="918"/>
                    <a:pt x="334" y="918"/>
                  </a:cubicBezTo>
                  <a:cubicBezTo>
                    <a:pt x="400" y="918"/>
                    <a:pt x="466" y="896"/>
                    <a:pt x="522" y="851"/>
                  </a:cubicBezTo>
                  <a:cubicBezTo>
                    <a:pt x="733" y="680"/>
                    <a:pt x="989" y="594"/>
                    <a:pt x="1246" y="594"/>
                  </a:cubicBezTo>
                  <a:cubicBezTo>
                    <a:pt x="1466" y="594"/>
                    <a:pt x="1686" y="657"/>
                    <a:pt x="1880" y="784"/>
                  </a:cubicBezTo>
                  <a:lnTo>
                    <a:pt x="2235" y="1017"/>
                  </a:lnTo>
                  <a:cubicBezTo>
                    <a:pt x="2286" y="1050"/>
                    <a:pt x="2343" y="1066"/>
                    <a:pt x="2398" y="1066"/>
                  </a:cubicBezTo>
                  <a:cubicBezTo>
                    <a:pt x="2494" y="1066"/>
                    <a:pt x="2591" y="1018"/>
                    <a:pt x="2647" y="932"/>
                  </a:cubicBezTo>
                  <a:cubicBezTo>
                    <a:pt x="2736" y="795"/>
                    <a:pt x="2698" y="611"/>
                    <a:pt x="2561" y="520"/>
                  </a:cubicBezTo>
                  <a:lnTo>
                    <a:pt x="2206" y="288"/>
                  </a:lnTo>
                  <a:cubicBezTo>
                    <a:pt x="1912" y="95"/>
                    <a:pt x="1579" y="0"/>
                    <a:pt x="12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3" name="Google Shape;1933;p48"/>
          <p:cNvSpPr txBox="1"/>
          <p:nvPr>
            <p:ph idx="5" type="subTitle"/>
          </p:nvPr>
        </p:nvSpPr>
        <p:spPr>
          <a:xfrm>
            <a:off x="3478513" y="3087400"/>
            <a:ext cx="2305500" cy="124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LIDAR implementation or camera-based sensing to detect and avoid obstacles more efficiently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7" name="Shape 1937"/>
        <p:cNvGrpSpPr/>
        <p:nvPr/>
      </p:nvGrpSpPr>
      <p:grpSpPr>
        <a:xfrm>
          <a:off x="0" y="0"/>
          <a:ext cx="0" cy="0"/>
          <a:chOff x="0" y="0"/>
          <a:chExt cx="0" cy="0"/>
        </a:xfrm>
      </p:grpSpPr>
      <p:grpSp>
        <p:nvGrpSpPr>
          <p:cNvPr id="1938" name="Google Shape;1938;p49"/>
          <p:cNvGrpSpPr/>
          <p:nvPr/>
        </p:nvGrpSpPr>
        <p:grpSpPr>
          <a:xfrm>
            <a:off x="5458080" y="1834740"/>
            <a:ext cx="3487545" cy="2092662"/>
            <a:chOff x="1536400" y="1138450"/>
            <a:chExt cx="3283632" cy="1970492"/>
          </a:xfrm>
        </p:grpSpPr>
        <p:sp>
          <p:nvSpPr>
            <p:cNvPr id="1939" name="Google Shape;1939;p49"/>
            <p:cNvSpPr/>
            <p:nvPr/>
          </p:nvSpPr>
          <p:spPr>
            <a:xfrm>
              <a:off x="1806687" y="2137170"/>
              <a:ext cx="815125" cy="268558"/>
            </a:xfrm>
            <a:custGeom>
              <a:rect b="b" l="l" r="r" t="t"/>
              <a:pathLst>
                <a:path extrusionOk="0" h="3864" w="11728">
                  <a:moveTo>
                    <a:pt x="798" y="0"/>
                  </a:moveTo>
                  <a:cubicBezTo>
                    <a:pt x="0" y="0"/>
                    <a:pt x="295" y="2641"/>
                    <a:pt x="299" y="3116"/>
                  </a:cubicBezTo>
                  <a:cubicBezTo>
                    <a:pt x="300" y="3342"/>
                    <a:pt x="462" y="3545"/>
                    <a:pt x="718" y="3693"/>
                  </a:cubicBezTo>
                  <a:cubicBezTo>
                    <a:pt x="921" y="3808"/>
                    <a:pt x="1145" y="3864"/>
                    <a:pt x="1369" y="3864"/>
                  </a:cubicBezTo>
                  <a:cubicBezTo>
                    <a:pt x="1705" y="3864"/>
                    <a:pt x="2039" y="3738"/>
                    <a:pt x="2298" y="3500"/>
                  </a:cubicBezTo>
                  <a:lnTo>
                    <a:pt x="3516" y="2379"/>
                  </a:lnTo>
                  <a:lnTo>
                    <a:pt x="5778" y="2231"/>
                  </a:lnTo>
                  <a:cubicBezTo>
                    <a:pt x="5801" y="2230"/>
                    <a:pt x="5824" y="2229"/>
                    <a:pt x="5846" y="2229"/>
                  </a:cubicBezTo>
                  <a:cubicBezTo>
                    <a:pt x="6534" y="2229"/>
                    <a:pt x="6412" y="2823"/>
                    <a:pt x="7153" y="2863"/>
                  </a:cubicBezTo>
                  <a:lnTo>
                    <a:pt x="7153" y="2865"/>
                  </a:lnTo>
                  <a:lnTo>
                    <a:pt x="10197" y="3134"/>
                  </a:lnTo>
                  <a:cubicBezTo>
                    <a:pt x="10243" y="3137"/>
                    <a:pt x="10289" y="3138"/>
                    <a:pt x="10334" y="3138"/>
                  </a:cubicBezTo>
                  <a:cubicBezTo>
                    <a:pt x="11097" y="3138"/>
                    <a:pt x="11727" y="2780"/>
                    <a:pt x="11724" y="2330"/>
                  </a:cubicBezTo>
                  <a:cubicBezTo>
                    <a:pt x="11723" y="1878"/>
                    <a:pt x="11082" y="1517"/>
                    <a:pt x="10316" y="1517"/>
                  </a:cubicBezTo>
                  <a:cubicBezTo>
                    <a:pt x="10274" y="1517"/>
                    <a:pt x="10231" y="1518"/>
                    <a:pt x="10188" y="1521"/>
                  </a:cubicBezTo>
                  <a:lnTo>
                    <a:pt x="7147" y="1344"/>
                  </a:lnTo>
                  <a:cubicBezTo>
                    <a:pt x="7123" y="1345"/>
                    <a:pt x="7101" y="1345"/>
                    <a:pt x="7079" y="1345"/>
                  </a:cubicBezTo>
                  <a:cubicBezTo>
                    <a:pt x="6391" y="1345"/>
                    <a:pt x="6514" y="752"/>
                    <a:pt x="5771" y="711"/>
                  </a:cubicBezTo>
                  <a:lnTo>
                    <a:pt x="818" y="1"/>
                  </a:lnTo>
                  <a:cubicBezTo>
                    <a:pt x="812" y="0"/>
                    <a:pt x="805" y="0"/>
                    <a:pt x="798"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9"/>
            <p:cNvSpPr/>
            <p:nvPr/>
          </p:nvSpPr>
          <p:spPr>
            <a:xfrm>
              <a:off x="1821074" y="2218138"/>
              <a:ext cx="230053" cy="187587"/>
            </a:xfrm>
            <a:custGeom>
              <a:rect b="b" l="l" r="r" t="t"/>
              <a:pathLst>
                <a:path extrusionOk="0" h="2699" w="3310">
                  <a:moveTo>
                    <a:pt x="53" y="0"/>
                  </a:moveTo>
                  <a:cubicBezTo>
                    <a:pt x="1" y="772"/>
                    <a:pt x="90" y="1689"/>
                    <a:pt x="92" y="1951"/>
                  </a:cubicBezTo>
                  <a:cubicBezTo>
                    <a:pt x="93" y="2177"/>
                    <a:pt x="255" y="2380"/>
                    <a:pt x="511" y="2528"/>
                  </a:cubicBezTo>
                  <a:cubicBezTo>
                    <a:pt x="715" y="2643"/>
                    <a:pt x="939" y="2699"/>
                    <a:pt x="1162" y="2699"/>
                  </a:cubicBezTo>
                  <a:cubicBezTo>
                    <a:pt x="1498" y="2699"/>
                    <a:pt x="1832" y="2573"/>
                    <a:pt x="2091" y="2335"/>
                  </a:cubicBezTo>
                  <a:lnTo>
                    <a:pt x="3309" y="1214"/>
                  </a:lnTo>
                  <a:lnTo>
                    <a:pt x="1630" y="1323"/>
                  </a:lnTo>
                  <a:cubicBezTo>
                    <a:pt x="1587" y="1325"/>
                    <a:pt x="1544" y="1326"/>
                    <a:pt x="1501" y="1326"/>
                  </a:cubicBezTo>
                  <a:cubicBezTo>
                    <a:pt x="734" y="1326"/>
                    <a:pt x="94" y="966"/>
                    <a:pt x="92" y="514"/>
                  </a:cubicBezTo>
                  <a:cubicBezTo>
                    <a:pt x="92" y="385"/>
                    <a:pt x="68" y="200"/>
                    <a:pt x="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9"/>
            <p:cNvSpPr/>
            <p:nvPr/>
          </p:nvSpPr>
          <p:spPr>
            <a:xfrm>
              <a:off x="3665478" y="2022078"/>
              <a:ext cx="858703" cy="229567"/>
            </a:xfrm>
            <a:custGeom>
              <a:rect b="b" l="l" r="r" t="t"/>
              <a:pathLst>
                <a:path extrusionOk="0" h="3303" w="12355">
                  <a:moveTo>
                    <a:pt x="6874" y="0"/>
                  </a:moveTo>
                  <a:cubicBezTo>
                    <a:pt x="6134" y="39"/>
                    <a:pt x="5389" y="657"/>
                    <a:pt x="4649" y="657"/>
                  </a:cubicBezTo>
                  <a:cubicBezTo>
                    <a:pt x="4625" y="657"/>
                    <a:pt x="4600" y="657"/>
                    <a:pt x="4576" y="655"/>
                  </a:cubicBezTo>
                  <a:lnTo>
                    <a:pt x="1532" y="925"/>
                  </a:lnTo>
                  <a:cubicBezTo>
                    <a:pt x="1486" y="922"/>
                    <a:pt x="1440" y="921"/>
                    <a:pt x="1394" y="921"/>
                  </a:cubicBezTo>
                  <a:cubicBezTo>
                    <a:pt x="631" y="921"/>
                    <a:pt x="0" y="1278"/>
                    <a:pt x="3" y="1728"/>
                  </a:cubicBezTo>
                  <a:cubicBezTo>
                    <a:pt x="6" y="2179"/>
                    <a:pt x="645" y="2540"/>
                    <a:pt x="1413" y="2540"/>
                  </a:cubicBezTo>
                  <a:cubicBezTo>
                    <a:pt x="1455" y="2540"/>
                    <a:pt x="1498" y="2539"/>
                    <a:pt x="1541" y="2537"/>
                  </a:cubicBezTo>
                  <a:lnTo>
                    <a:pt x="4581" y="2278"/>
                  </a:lnTo>
                  <a:cubicBezTo>
                    <a:pt x="5321" y="2240"/>
                    <a:pt x="6066" y="1621"/>
                    <a:pt x="6806" y="1621"/>
                  </a:cubicBezTo>
                  <a:cubicBezTo>
                    <a:pt x="6830" y="1621"/>
                    <a:pt x="6855" y="1622"/>
                    <a:pt x="6879" y="1623"/>
                  </a:cubicBezTo>
                  <a:lnTo>
                    <a:pt x="8528" y="1735"/>
                  </a:lnTo>
                  <a:lnTo>
                    <a:pt x="10432" y="3058"/>
                  </a:lnTo>
                  <a:cubicBezTo>
                    <a:pt x="10663" y="3218"/>
                    <a:pt x="10935" y="3302"/>
                    <a:pt x="11211" y="3302"/>
                  </a:cubicBezTo>
                  <a:cubicBezTo>
                    <a:pt x="11329" y="3302"/>
                    <a:pt x="11447" y="3287"/>
                    <a:pt x="11563" y="3255"/>
                  </a:cubicBezTo>
                  <a:cubicBezTo>
                    <a:pt x="12029" y="3126"/>
                    <a:pt x="12355" y="2850"/>
                    <a:pt x="12353" y="2526"/>
                  </a:cubicBezTo>
                  <a:lnTo>
                    <a:pt x="12353" y="1091"/>
                  </a:lnTo>
                  <a:cubicBezTo>
                    <a:pt x="12350" y="639"/>
                    <a:pt x="11711" y="278"/>
                    <a:pt x="10945" y="278"/>
                  </a:cubicBezTo>
                  <a:cubicBezTo>
                    <a:pt x="10903" y="278"/>
                    <a:pt x="10860" y="279"/>
                    <a:pt x="10817" y="282"/>
                  </a:cubicBezTo>
                  <a:lnTo>
                    <a:pt x="68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9"/>
            <p:cNvSpPr/>
            <p:nvPr/>
          </p:nvSpPr>
          <p:spPr>
            <a:xfrm>
              <a:off x="1820101" y="2190338"/>
              <a:ext cx="135252" cy="158327"/>
            </a:xfrm>
            <a:custGeom>
              <a:rect b="b" l="l" r="r" t="t"/>
              <a:pathLst>
                <a:path extrusionOk="0" h="2278" w="1946">
                  <a:moveTo>
                    <a:pt x="44" y="0"/>
                  </a:moveTo>
                  <a:cubicBezTo>
                    <a:pt x="1" y="739"/>
                    <a:pt x="62" y="1285"/>
                    <a:pt x="64" y="1537"/>
                  </a:cubicBezTo>
                  <a:cubicBezTo>
                    <a:pt x="66" y="1763"/>
                    <a:pt x="269" y="1960"/>
                    <a:pt x="525" y="2106"/>
                  </a:cubicBezTo>
                  <a:cubicBezTo>
                    <a:pt x="728" y="2222"/>
                    <a:pt x="952" y="2278"/>
                    <a:pt x="1175" y="2278"/>
                  </a:cubicBezTo>
                  <a:cubicBezTo>
                    <a:pt x="1387" y="2278"/>
                    <a:pt x="1598" y="2227"/>
                    <a:pt x="1790" y="2131"/>
                  </a:cubicBezTo>
                  <a:cubicBezTo>
                    <a:pt x="1919" y="2066"/>
                    <a:pt x="1945" y="1892"/>
                    <a:pt x="1844" y="1791"/>
                  </a:cubicBezTo>
                  <a:cubicBezTo>
                    <a:pt x="1518" y="1465"/>
                    <a:pt x="1190" y="1139"/>
                    <a:pt x="864" y="814"/>
                  </a:cubicBezTo>
                  <a:cubicBezTo>
                    <a:pt x="418" y="679"/>
                    <a:pt x="107" y="408"/>
                    <a:pt x="106" y="93"/>
                  </a:cubicBezTo>
                  <a:lnTo>
                    <a:pt x="102" y="54"/>
                  </a:lnTo>
                  <a:lnTo>
                    <a:pt x="89" y="40"/>
                  </a:lnTo>
                  <a:cubicBezTo>
                    <a:pt x="86" y="41"/>
                    <a:pt x="84" y="41"/>
                    <a:pt x="82" y="41"/>
                  </a:cubicBezTo>
                  <a:cubicBezTo>
                    <a:pt x="74" y="41"/>
                    <a:pt x="65" y="36"/>
                    <a:pt x="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9"/>
            <p:cNvSpPr/>
            <p:nvPr/>
          </p:nvSpPr>
          <p:spPr>
            <a:xfrm>
              <a:off x="4382375" y="2001645"/>
              <a:ext cx="141785" cy="197109"/>
            </a:xfrm>
            <a:custGeom>
              <a:rect b="b" l="l" r="r" t="t"/>
              <a:pathLst>
                <a:path extrusionOk="0" h="2836" w="2040">
                  <a:moveTo>
                    <a:pt x="1641" y="0"/>
                  </a:moveTo>
                  <a:cubicBezTo>
                    <a:pt x="1349" y="400"/>
                    <a:pt x="1065" y="806"/>
                    <a:pt x="782" y="1212"/>
                  </a:cubicBezTo>
                  <a:cubicBezTo>
                    <a:pt x="591" y="1486"/>
                    <a:pt x="403" y="1763"/>
                    <a:pt x="216" y="2038"/>
                  </a:cubicBezTo>
                  <a:cubicBezTo>
                    <a:pt x="169" y="2105"/>
                    <a:pt x="119" y="2171"/>
                    <a:pt x="69" y="2238"/>
                  </a:cubicBezTo>
                  <a:cubicBezTo>
                    <a:pt x="0" y="2332"/>
                    <a:pt x="22" y="2465"/>
                    <a:pt x="117" y="2531"/>
                  </a:cubicBezTo>
                  <a:cubicBezTo>
                    <a:pt x="446" y="2760"/>
                    <a:pt x="862" y="2835"/>
                    <a:pt x="1248" y="2728"/>
                  </a:cubicBezTo>
                  <a:cubicBezTo>
                    <a:pt x="1714" y="2598"/>
                    <a:pt x="2040" y="2323"/>
                    <a:pt x="2038" y="1998"/>
                  </a:cubicBezTo>
                  <a:lnTo>
                    <a:pt x="2038" y="563"/>
                  </a:lnTo>
                  <a:cubicBezTo>
                    <a:pt x="2037" y="343"/>
                    <a:pt x="1885" y="145"/>
                    <a:pt x="1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9"/>
            <p:cNvSpPr/>
            <p:nvPr/>
          </p:nvSpPr>
          <p:spPr>
            <a:xfrm>
              <a:off x="3018220" y="2541106"/>
              <a:ext cx="236865" cy="567835"/>
            </a:xfrm>
            <a:custGeom>
              <a:rect b="b" l="l" r="r" t="t"/>
              <a:pathLst>
                <a:path extrusionOk="0" h="8170" w="3408">
                  <a:moveTo>
                    <a:pt x="825" y="0"/>
                  </a:moveTo>
                  <a:cubicBezTo>
                    <a:pt x="1" y="0"/>
                    <a:pt x="231" y="1203"/>
                    <a:pt x="310" y="1678"/>
                  </a:cubicBezTo>
                  <a:lnTo>
                    <a:pt x="777" y="2775"/>
                  </a:lnTo>
                  <a:cubicBezTo>
                    <a:pt x="850" y="3217"/>
                    <a:pt x="799" y="3127"/>
                    <a:pt x="730" y="3569"/>
                  </a:cubicBezTo>
                  <a:lnTo>
                    <a:pt x="279" y="4686"/>
                  </a:lnTo>
                  <a:cubicBezTo>
                    <a:pt x="274" y="4712"/>
                    <a:pt x="279" y="6619"/>
                    <a:pt x="279" y="6647"/>
                  </a:cubicBezTo>
                  <a:cubicBezTo>
                    <a:pt x="285" y="7085"/>
                    <a:pt x="908" y="8168"/>
                    <a:pt x="1687" y="8170"/>
                  </a:cubicBezTo>
                  <a:cubicBezTo>
                    <a:pt x="2480" y="8170"/>
                    <a:pt x="3108" y="7076"/>
                    <a:pt x="3085" y="6625"/>
                  </a:cubicBezTo>
                  <a:lnTo>
                    <a:pt x="3085" y="4699"/>
                  </a:lnTo>
                  <a:lnTo>
                    <a:pt x="2609" y="3573"/>
                  </a:lnTo>
                  <a:cubicBezTo>
                    <a:pt x="2536" y="3132"/>
                    <a:pt x="2586" y="3221"/>
                    <a:pt x="2656" y="2780"/>
                  </a:cubicBezTo>
                  <a:lnTo>
                    <a:pt x="3103" y="1683"/>
                  </a:lnTo>
                  <a:cubicBezTo>
                    <a:pt x="3177" y="1209"/>
                    <a:pt x="3408" y="2"/>
                    <a:pt x="2580" y="0"/>
                  </a:cubicBezTo>
                  <a:lnTo>
                    <a:pt x="827" y="0"/>
                  </a:lnTo>
                  <a:cubicBezTo>
                    <a:pt x="826" y="0"/>
                    <a:pt x="826" y="0"/>
                    <a:pt x="8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9"/>
            <p:cNvSpPr/>
            <p:nvPr/>
          </p:nvSpPr>
          <p:spPr>
            <a:xfrm>
              <a:off x="3037471" y="2905497"/>
              <a:ext cx="195302" cy="145260"/>
            </a:xfrm>
            <a:custGeom>
              <a:rect b="b" l="l" r="r" t="t"/>
              <a:pathLst>
                <a:path extrusionOk="0" h="2090" w="2810">
                  <a:moveTo>
                    <a:pt x="2809" y="1"/>
                  </a:moveTo>
                  <a:cubicBezTo>
                    <a:pt x="2808" y="316"/>
                    <a:pt x="2808" y="653"/>
                    <a:pt x="2808" y="662"/>
                  </a:cubicBezTo>
                  <a:cubicBezTo>
                    <a:pt x="2808" y="663"/>
                    <a:pt x="2808" y="663"/>
                    <a:pt x="2808" y="663"/>
                  </a:cubicBezTo>
                  <a:lnTo>
                    <a:pt x="2808" y="663"/>
                  </a:lnTo>
                  <a:cubicBezTo>
                    <a:pt x="2808" y="469"/>
                    <a:pt x="2809" y="261"/>
                    <a:pt x="2809" y="73"/>
                  </a:cubicBezTo>
                  <a:lnTo>
                    <a:pt x="2809" y="1"/>
                  </a:lnTo>
                  <a:close/>
                  <a:moveTo>
                    <a:pt x="2808" y="663"/>
                  </a:moveTo>
                  <a:cubicBezTo>
                    <a:pt x="2808" y="679"/>
                    <a:pt x="2808" y="695"/>
                    <a:pt x="2808" y="710"/>
                  </a:cubicBezTo>
                  <a:lnTo>
                    <a:pt x="2808" y="710"/>
                  </a:lnTo>
                  <a:cubicBezTo>
                    <a:pt x="2809" y="695"/>
                    <a:pt x="2809" y="679"/>
                    <a:pt x="2808" y="663"/>
                  </a:cubicBezTo>
                  <a:close/>
                  <a:moveTo>
                    <a:pt x="1" y="65"/>
                  </a:moveTo>
                  <a:lnTo>
                    <a:pt x="1" y="167"/>
                  </a:lnTo>
                  <a:cubicBezTo>
                    <a:pt x="1" y="349"/>
                    <a:pt x="1" y="544"/>
                    <a:pt x="1" y="722"/>
                  </a:cubicBezTo>
                  <a:cubicBezTo>
                    <a:pt x="2" y="953"/>
                    <a:pt x="2" y="1144"/>
                    <a:pt x="2" y="1155"/>
                  </a:cubicBezTo>
                  <a:cubicBezTo>
                    <a:pt x="8" y="1594"/>
                    <a:pt x="631" y="2088"/>
                    <a:pt x="1410" y="2090"/>
                  </a:cubicBezTo>
                  <a:cubicBezTo>
                    <a:pt x="1411" y="2090"/>
                    <a:pt x="1412" y="2090"/>
                    <a:pt x="1413" y="2090"/>
                  </a:cubicBezTo>
                  <a:cubicBezTo>
                    <a:pt x="2179" y="2090"/>
                    <a:pt x="2788" y="1611"/>
                    <a:pt x="2808" y="1181"/>
                  </a:cubicBezTo>
                  <a:lnTo>
                    <a:pt x="2808" y="1133"/>
                  </a:lnTo>
                  <a:cubicBezTo>
                    <a:pt x="2808" y="1116"/>
                    <a:pt x="2808" y="933"/>
                    <a:pt x="2808" y="715"/>
                  </a:cubicBezTo>
                  <a:cubicBezTo>
                    <a:pt x="2808" y="713"/>
                    <a:pt x="2808" y="712"/>
                    <a:pt x="2808" y="710"/>
                  </a:cubicBezTo>
                  <a:lnTo>
                    <a:pt x="2808" y="710"/>
                  </a:lnTo>
                  <a:cubicBezTo>
                    <a:pt x="2786" y="1139"/>
                    <a:pt x="2177" y="1490"/>
                    <a:pt x="1414" y="1490"/>
                  </a:cubicBezTo>
                  <a:cubicBezTo>
                    <a:pt x="1413" y="1490"/>
                    <a:pt x="1411" y="1490"/>
                    <a:pt x="1410" y="1490"/>
                  </a:cubicBezTo>
                  <a:cubicBezTo>
                    <a:pt x="631" y="1488"/>
                    <a:pt x="8" y="1124"/>
                    <a:pt x="2" y="684"/>
                  </a:cubicBezTo>
                  <a:cubicBezTo>
                    <a:pt x="2" y="670"/>
                    <a:pt x="1" y="369"/>
                    <a:pt x="1" y="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9"/>
            <p:cNvSpPr/>
            <p:nvPr/>
          </p:nvSpPr>
          <p:spPr>
            <a:xfrm>
              <a:off x="1806896" y="2137101"/>
              <a:ext cx="814917" cy="218168"/>
            </a:xfrm>
            <a:custGeom>
              <a:rect b="b" l="l" r="r" t="t"/>
              <a:pathLst>
                <a:path extrusionOk="0" h="3139" w="11725">
                  <a:moveTo>
                    <a:pt x="773" y="1"/>
                  </a:moveTo>
                  <a:cubicBezTo>
                    <a:pt x="0" y="1"/>
                    <a:pt x="216" y="1212"/>
                    <a:pt x="219" y="1680"/>
                  </a:cubicBezTo>
                  <a:cubicBezTo>
                    <a:pt x="222" y="2132"/>
                    <a:pt x="930" y="2492"/>
                    <a:pt x="1703" y="2492"/>
                  </a:cubicBezTo>
                  <a:cubicBezTo>
                    <a:pt x="1746" y="2492"/>
                    <a:pt x="1789" y="2491"/>
                    <a:pt x="1832" y="2489"/>
                  </a:cubicBezTo>
                  <a:lnTo>
                    <a:pt x="3513" y="2380"/>
                  </a:lnTo>
                  <a:lnTo>
                    <a:pt x="5775" y="2232"/>
                  </a:lnTo>
                  <a:cubicBezTo>
                    <a:pt x="5798" y="2231"/>
                    <a:pt x="5821" y="2230"/>
                    <a:pt x="5843" y="2230"/>
                  </a:cubicBezTo>
                  <a:cubicBezTo>
                    <a:pt x="6531" y="2230"/>
                    <a:pt x="6409" y="2824"/>
                    <a:pt x="7150" y="2864"/>
                  </a:cubicBezTo>
                  <a:lnTo>
                    <a:pt x="7150" y="2866"/>
                  </a:lnTo>
                  <a:lnTo>
                    <a:pt x="10194" y="3135"/>
                  </a:lnTo>
                  <a:cubicBezTo>
                    <a:pt x="10240" y="3138"/>
                    <a:pt x="10286" y="3139"/>
                    <a:pt x="10331" y="3139"/>
                  </a:cubicBezTo>
                  <a:cubicBezTo>
                    <a:pt x="11094" y="3139"/>
                    <a:pt x="11724" y="2781"/>
                    <a:pt x="11721" y="2331"/>
                  </a:cubicBezTo>
                  <a:cubicBezTo>
                    <a:pt x="11720" y="1879"/>
                    <a:pt x="11079" y="1518"/>
                    <a:pt x="10313" y="1518"/>
                  </a:cubicBezTo>
                  <a:cubicBezTo>
                    <a:pt x="10271" y="1518"/>
                    <a:pt x="10228" y="1519"/>
                    <a:pt x="10185" y="1522"/>
                  </a:cubicBezTo>
                  <a:lnTo>
                    <a:pt x="7144" y="1345"/>
                  </a:lnTo>
                  <a:cubicBezTo>
                    <a:pt x="7120" y="1346"/>
                    <a:pt x="7098" y="1346"/>
                    <a:pt x="7076" y="1346"/>
                  </a:cubicBezTo>
                  <a:cubicBezTo>
                    <a:pt x="6388" y="1346"/>
                    <a:pt x="6511" y="753"/>
                    <a:pt x="5768" y="712"/>
                  </a:cubicBezTo>
                  <a:lnTo>
                    <a:pt x="815" y="2"/>
                  </a:lnTo>
                  <a:cubicBezTo>
                    <a:pt x="801" y="1"/>
                    <a:pt x="787" y="1"/>
                    <a:pt x="7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9"/>
            <p:cNvSpPr/>
            <p:nvPr/>
          </p:nvSpPr>
          <p:spPr>
            <a:xfrm>
              <a:off x="3665478" y="2004911"/>
              <a:ext cx="859051" cy="193773"/>
            </a:xfrm>
            <a:custGeom>
              <a:rect b="b" l="l" r="r" t="t"/>
              <a:pathLst>
                <a:path extrusionOk="0" h="2788" w="12360">
                  <a:moveTo>
                    <a:pt x="4575" y="902"/>
                  </a:moveTo>
                  <a:cubicBezTo>
                    <a:pt x="4575" y="902"/>
                    <a:pt x="4575" y="902"/>
                    <a:pt x="4576" y="902"/>
                  </a:cubicBezTo>
                  <a:lnTo>
                    <a:pt x="4576" y="902"/>
                  </a:lnTo>
                  <a:lnTo>
                    <a:pt x="4576" y="902"/>
                  </a:lnTo>
                  <a:close/>
                  <a:moveTo>
                    <a:pt x="12223" y="1"/>
                  </a:moveTo>
                  <a:cubicBezTo>
                    <a:pt x="11974" y="1"/>
                    <a:pt x="11422" y="497"/>
                    <a:pt x="10815" y="529"/>
                  </a:cubicBezTo>
                  <a:lnTo>
                    <a:pt x="6874" y="247"/>
                  </a:lnTo>
                  <a:cubicBezTo>
                    <a:pt x="6134" y="286"/>
                    <a:pt x="5389" y="904"/>
                    <a:pt x="4647" y="904"/>
                  </a:cubicBezTo>
                  <a:cubicBezTo>
                    <a:pt x="4623" y="904"/>
                    <a:pt x="4599" y="904"/>
                    <a:pt x="4576" y="902"/>
                  </a:cubicBezTo>
                  <a:lnTo>
                    <a:pt x="4576" y="902"/>
                  </a:lnTo>
                  <a:lnTo>
                    <a:pt x="1532" y="1172"/>
                  </a:lnTo>
                  <a:cubicBezTo>
                    <a:pt x="1486" y="1169"/>
                    <a:pt x="1440" y="1168"/>
                    <a:pt x="1394" y="1168"/>
                  </a:cubicBezTo>
                  <a:cubicBezTo>
                    <a:pt x="631" y="1168"/>
                    <a:pt x="0" y="1525"/>
                    <a:pt x="3" y="1975"/>
                  </a:cubicBezTo>
                  <a:cubicBezTo>
                    <a:pt x="6" y="2426"/>
                    <a:pt x="645" y="2787"/>
                    <a:pt x="1413" y="2787"/>
                  </a:cubicBezTo>
                  <a:cubicBezTo>
                    <a:pt x="1455" y="2787"/>
                    <a:pt x="1498" y="2786"/>
                    <a:pt x="1541" y="2784"/>
                  </a:cubicBezTo>
                  <a:lnTo>
                    <a:pt x="4581" y="2525"/>
                  </a:lnTo>
                  <a:cubicBezTo>
                    <a:pt x="5321" y="2487"/>
                    <a:pt x="6066" y="1868"/>
                    <a:pt x="6806" y="1868"/>
                  </a:cubicBezTo>
                  <a:cubicBezTo>
                    <a:pt x="6830" y="1868"/>
                    <a:pt x="6855" y="1869"/>
                    <a:pt x="6879" y="1870"/>
                  </a:cubicBezTo>
                  <a:lnTo>
                    <a:pt x="8528" y="1982"/>
                  </a:lnTo>
                  <a:lnTo>
                    <a:pt x="10824" y="2141"/>
                  </a:lnTo>
                  <a:cubicBezTo>
                    <a:pt x="10871" y="2143"/>
                    <a:pt x="10917" y="2145"/>
                    <a:pt x="10962" y="2145"/>
                  </a:cubicBezTo>
                  <a:cubicBezTo>
                    <a:pt x="11725" y="2145"/>
                    <a:pt x="12356" y="1788"/>
                    <a:pt x="12353" y="1338"/>
                  </a:cubicBezTo>
                  <a:cubicBezTo>
                    <a:pt x="12353" y="1307"/>
                    <a:pt x="12359" y="159"/>
                    <a:pt x="12353" y="130"/>
                  </a:cubicBezTo>
                  <a:cubicBezTo>
                    <a:pt x="12336" y="38"/>
                    <a:pt x="12290" y="1"/>
                    <a:pt x="122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9"/>
            <p:cNvSpPr/>
            <p:nvPr/>
          </p:nvSpPr>
          <p:spPr>
            <a:xfrm>
              <a:off x="3018220" y="2541106"/>
              <a:ext cx="236865" cy="467960"/>
            </a:xfrm>
            <a:custGeom>
              <a:rect b="b" l="l" r="r" t="t"/>
              <a:pathLst>
                <a:path extrusionOk="0" h="6733" w="3408">
                  <a:moveTo>
                    <a:pt x="825" y="0"/>
                  </a:moveTo>
                  <a:cubicBezTo>
                    <a:pt x="1" y="0"/>
                    <a:pt x="231" y="1203"/>
                    <a:pt x="310" y="1678"/>
                  </a:cubicBezTo>
                  <a:lnTo>
                    <a:pt x="777" y="2775"/>
                  </a:lnTo>
                  <a:cubicBezTo>
                    <a:pt x="850" y="3217"/>
                    <a:pt x="799" y="3127"/>
                    <a:pt x="730" y="3569"/>
                  </a:cubicBezTo>
                  <a:lnTo>
                    <a:pt x="279" y="4686"/>
                  </a:lnTo>
                  <a:cubicBezTo>
                    <a:pt x="274" y="4712"/>
                    <a:pt x="279" y="5899"/>
                    <a:pt x="279" y="5925"/>
                  </a:cubicBezTo>
                  <a:cubicBezTo>
                    <a:pt x="285" y="6365"/>
                    <a:pt x="908" y="6731"/>
                    <a:pt x="1687" y="6733"/>
                  </a:cubicBezTo>
                  <a:cubicBezTo>
                    <a:pt x="1688" y="6733"/>
                    <a:pt x="1690" y="6733"/>
                    <a:pt x="1691" y="6733"/>
                  </a:cubicBezTo>
                  <a:cubicBezTo>
                    <a:pt x="2483" y="6733"/>
                    <a:pt x="3108" y="6355"/>
                    <a:pt x="3085" y="5905"/>
                  </a:cubicBezTo>
                  <a:lnTo>
                    <a:pt x="3085" y="4699"/>
                  </a:lnTo>
                  <a:lnTo>
                    <a:pt x="2609" y="3573"/>
                  </a:lnTo>
                  <a:cubicBezTo>
                    <a:pt x="2536" y="3132"/>
                    <a:pt x="2586" y="3221"/>
                    <a:pt x="2656" y="2780"/>
                  </a:cubicBezTo>
                  <a:lnTo>
                    <a:pt x="3103" y="1683"/>
                  </a:lnTo>
                  <a:cubicBezTo>
                    <a:pt x="3177" y="1209"/>
                    <a:pt x="3408" y="2"/>
                    <a:pt x="2580" y="0"/>
                  </a:cubicBezTo>
                  <a:lnTo>
                    <a:pt x="827" y="0"/>
                  </a:lnTo>
                  <a:cubicBezTo>
                    <a:pt x="826" y="0"/>
                    <a:pt x="826" y="0"/>
                    <a:pt x="8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9"/>
            <p:cNvSpPr/>
            <p:nvPr/>
          </p:nvSpPr>
          <p:spPr>
            <a:xfrm>
              <a:off x="3253548" y="1381632"/>
              <a:ext cx="204893" cy="581805"/>
            </a:xfrm>
            <a:custGeom>
              <a:rect b="b" l="l" r="r" t="t"/>
              <a:pathLst>
                <a:path extrusionOk="0" h="8371" w="2948">
                  <a:moveTo>
                    <a:pt x="151" y="1"/>
                  </a:moveTo>
                  <a:cubicBezTo>
                    <a:pt x="102" y="1"/>
                    <a:pt x="64" y="26"/>
                    <a:pt x="39" y="87"/>
                  </a:cubicBezTo>
                  <a:cubicBezTo>
                    <a:pt x="5" y="171"/>
                    <a:pt x="31" y="1373"/>
                    <a:pt x="46" y="1464"/>
                  </a:cubicBezTo>
                  <a:lnTo>
                    <a:pt x="516" y="4402"/>
                  </a:lnTo>
                  <a:cubicBezTo>
                    <a:pt x="589" y="4844"/>
                    <a:pt x="591" y="5287"/>
                    <a:pt x="523" y="5728"/>
                  </a:cubicBezTo>
                  <a:lnTo>
                    <a:pt x="74" y="7483"/>
                  </a:lnTo>
                  <a:cubicBezTo>
                    <a:pt x="0" y="7958"/>
                    <a:pt x="651" y="8369"/>
                    <a:pt x="1477" y="8371"/>
                  </a:cubicBezTo>
                  <a:cubicBezTo>
                    <a:pt x="1478" y="8371"/>
                    <a:pt x="1480" y="8371"/>
                    <a:pt x="1482" y="8371"/>
                  </a:cubicBezTo>
                  <a:cubicBezTo>
                    <a:pt x="2305" y="8371"/>
                    <a:pt x="2947" y="7964"/>
                    <a:pt x="2869" y="7489"/>
                  </a:cubicBezTo>
                  <a:lnTo>
                    <a:pt x="2401" y="5731"/>
                  </a:lnTo>
                  <a:cubicBezTo>
                    <a:pt x="2328" y="5290"/>
                    <a:pt x="2326" y="4847"/>
                    <a:pt x="2394" y="4405"/>
                  </a:cubicBezTo>
                  <a:lnTo>
                    <a:pt x="2840" y="1469"/>
                  </a:lnTo>
                  <a:cubicBezTo>
                    <a:pt x="2849" y="1410"/>
                    <a:pt x="2857" y="229"/>
                    <a:pt x="2844" y="172"/>
                  </a:cubicBezTo>
                  <a:cubicBezTo>
                    <a:pt x="2827" y="94"/>
                    <a:pt x="2791" y="62"/>
                    <a:pt x="2737" y="62"/>
                  </a:cubicBezTo>
                  <a:cubicBezTo>
                    <a:pt x="2518" y="62"/>
                    <a:pt x="2020" y="581"/>
                    <a:pt x="1441" y="581"/>
                  </a:cubicBezTo>
                  <a:cubicBezTo>
                    <a:pt x="1440" y="581"/>
                    <a:pt x="1439" y="581"/>
                    <a:pt x="1438" y="581"/>
                  </a:cubicBezTo>
                  <a:cubicBezTo>
                    <a:pt x="885" y="580"/>
                    <a:pt x="388" y="1"/>
                    <a:pt x="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9"/>
            <p:cNvSpPr/>
            <p:nvPr/>
          </p:nvSpPr>
          <p:spPr>
            <a:xfrm>
              <a:off x="1827190" y="2113818"/>
              <a:ext cx="794622" cy="157562"/>
            </a:xfrm>
            <a:custGeom>
              <a:rect b="b" l="l" r="r" t="t"/>
              <a:pathLst>
                <a:path extrusionOk="0" h="2267" w="11433">
                  <a:moveTo>
                    <a:pt x="1395" y="1"/>
                  </a:moveTo>
                  <a:cubicBezTo>
                    <a:pt x="632" y="1"/>
                    <a:pt x="1" y="358"/>
                    <a:pt x="4" y="808"/>
                  </a:cubicBezTo>
                  <a:cubicBezTo>
                    <a:pt x="6" y="1262"/>
                    <a:pt x="648" y="1621"/>
                    <a:pt x="1416" y="1621"/>
                  </a:cubicBezTo>
                  <a:cubicBezTo>
                    <a:pt x="1457" y="1621"/>
                    <a:pt x="1498" y="1620"/>
                    <a:pt x="1540" y="1618"/>
                  </a:cubicBezTo>
                  <a:lnTo>
                    <a:pt x="5483" y="1360"/>
                  </a:lnTo>
                  <a:cubicBezTo>
                    <a:pt x="5505" y="1359"/>
                    <a:pt x="5527" y="1358"/>
                    <a:pt x="5548" y="1358"/>
                  </a:cubicBezTo>
                  <a:cubicBezTo>
                    <a:pt x="6239" y="1358"/>
                    <a:pt x="6116" y="1952"/>
                    <a:pt x="6858" y="1993"/>
                  </a:cubicBezTo>
                  <a:lnTo>
                    <a:pt x="9902" y="2263"/>
                  </a:lnTo>
                  <a:cubicBezTo>
                    <a:pt x="9948" y="2265"/>
                    <a:pt x="9994" y="2267"/>
                    <a:pt x="10040" y="2267"/>
                  </a:cubicBezTo>
                  <a:cubicBezTo>
                    <a:pt x="10802" y="2267"/>
                    <a:pt x="11432" y="1910"/>
                    <a:pt x="11429" y="1460"/>
                  </a:cubicBezTo>
                  <a:cubicBezTo>
                    <a:pt x="11428" y="1008"/>
                    <a:pt x="10787" y="647"/>
                    <a:pt x="10021" y="647"/>
                  </a:cubicBezTo>
                  <a:cubicBezTo>
                    <a:pt x="9979" y="647"/>
                    <a:pt x="9936" y="648"/>
                    <a:pt x="9893" y="651"/>
                  </a:cubicBezTo>
                  <a:lnTo>
                    <a:pt x="6852" y="909"/>
                  </a:lnTo>
                  <a:cubicBezTo>
                    <a:pt x="6828" y="910"/>
                    <a:pt x="6806" y="911"/>
                    <a:pt x="6784" y="911"/>
                  </a:cubicBezTo>
                  <a:cubicBezTo>
                    <a:pt x="6096" y="911"/>
                    <a:pt x="6219" y="317"/>
                    <a:pt x="5476" y="275"/>
                  </a:cubicBezTo>
                  <a:lnTo>
                    <a:pt x="1533" y="5"/>
                  </a:lnTo>
                  <a:cubicBezTo>
                    <a:pt x="1486" y="2"/>
                    <a:pt x="1440" y="1"/>
                    <a:pt x="1395"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9"/>
            <p:cNvSpPr/>
            <p:nvPr/>
          </p:nvSpPr>
          <p:spPr>
            <a:xfrm>
              <a:off x="2508295" y="2087338"/>
              <a:ext cx="312205" cy="239992"/>
            </a:xfrm>
            <a:custGeom>
              <a:rect b="b" l="l" r="r" t="t"/>
              <a:pathLst>
                <a:path extrusionOk="0" h="3453" w="4492">
                  <a:moveTo>
                    <a:pt x="3188" y="0"/>
                  </a:moveTo>
                  <a:cubicBezTo>
                    <a:pt x="3158" y="0"/>
                    <a:pt x="3119" y="5"/>
                    <a:pt x="3068" y="16"/>
                  </a:cubicBezTo>
                  <a:cubicBezTo>
                    <a:pt x="1837" y="286"/>
                    <a:pt x="1434" y="542"/>
                    <a:pt x="1074" y="919"/>
                  </a:cubicBezTo>
                  <a:cubicBezTo>
                    <a:pt x="905" y="1095"/>
                    <a:pt x="463" y="1588"/>
                    <a:pt x="463" y="1588"/>
                  </a:cubicBezTo>
                  <a:cubicBezTo>
                    <a:pt x="0" y="2250"/>
                    <a:pt x="140" y="2951"/>
                    <a:pt x="779" y="3224"/>
                  </a:cubicBezTo>
                  <a:lnTo>
                    <a:pt x="1731" y="3453"/>
                  </a:lnTo>
                  <a:lnTo>
                    <a:pt x="4492" y="1295"/>
                  </a:lnTo>
                  <a:lnTo>
                    <a:pt x="3357" y="809"/>
                  </a:lnTo>
                  <a:cubicBezTo>
                    <a:pt x="2773" y="560"/>
                    <a:pt x="3499" y="0"/>
                    <a:pt x="3188"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9"/>
            <p:cNvSpPr/>
            <p:nvPr/>
          </p:nvSpPr>
          <p:spPr>
            <a:xfrm>
              <a:off x="1883555" y="2142661"/>
              <a:ext cx="95427" cy="54976"/>
            </a:xfrm>
            <a:custGeom>
              <a:rect b="b" l="l" r="r" t="t"/>
              <a:pathLst>
                <a:path extrusionOk="0" h="791" w="1373">
                  <a:moveTo>
                    <a:pt x="685" y="0"/>
                  </a:moveTo>
                  <a:cubicBezTo>
                    <a:pt x="306" y="0"/>
                    <a:pt x="0" y="177"/>
                    <a:pt x="2" y="394"/>
                  </a:cubicBezTo>
                  <a:cubicBezTo>
                    <a:pt x="3" y="612"/>
                    <a:pt x="311" y="789"/>
                    <a:pt x="688" y="791"/>
                  </a:cubicBezTo>
                  <a:cubicBezTo>
                    <a:pt x="1066" y="791"/>
                    <a:pt x="1372" y="616"/>
                    <a:pt x="1371" y="397"/>
                  </a:cubicBezTo>
                  <a:cubicBezTo>
                    <a:pt x="1369" y="179"/>
                    <a:pt x="1061" y="2"/>
                    <a:pt x="685" y="0"/>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9"/>
            <p:cNvSpPr/>
            <p:nvPr/>
          </p:nvSpPr>
          <p:spPr>
            <a:xfrm>
              <a:off x="2560351" y="2067461"/>
              <a:ext cx="429873" cy="197526"/>
            </a:xfrm>
            <a:custGeom>
              <a:rect b="b" l="l" r="r" t="t"/>
              <a:pathLst>
                <a:path extrusionOk="0" h="2842" w="6185">
                  <a:moveTo>
                    <a:pt x="3605" y="1"/>
                  </a:moveTo>
                  <a:cubicBezTo>
                    <a:pt x="2735" y="1"/>
                    <a:pt x="1780" y="219"/>
                    <a:pt x="1208" y="550"/>
                  </a:cubicBezTo>
                  <a:cubicBezTo>
                    <a:pt x="933" y="708"/>
                    <a:pt x="665" y="890"/>
                    <a:pt x="456" y="1084"/>
                  </a:cubicBezTo>
                  <a:cubicBezTo>
                    <a:pt x="82" y="1430"/>
                    <a:pt x="1" y="1630"/>
                    <a:pt x="13" y="1959"/>
                  </a:cubicBezTo>
                  <a:cubicBezTo>
                    <a:pt x="24" y="2276"/>
                    <a:pt x="656" y="2696"/>
                    <a:pt x="1166" y="2813"/>
                  </a:cubicBezTo>
                  <a:lnTo>
                    <a:pt x="1294" y="2842"/>
                  </a:lnTo>
                  <a:cubicBezTo>
                    <a:pt x="2402" y="1987"/>
                    <a:pt x="4234" y="1148"/>
                    <a:pt x="6184" y="392"/>
                  </a:cubicBezTo>
                  <a:lnTo>
                    <a:pt x="4343" y="61"/>
                  </a:lnTo>
                  <a:cubicBezTo>
                    <a:pt x="4113" y="20"/>
                    <a:pt x="3862" y="1"/>
                    <a:pt x="36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9"/>
            <p:cNvSpPr/>
            <p:nvPr/>
          </p:nvSpPr>
          <p:spPr>
            <a:xfrm>
              <a:off x="2535956" y="1617794"/>
              <a:ext cx="1525163" cy="1001879"/>
            </a:xfrm>
            <a:custGeom>
              <a:rect b="b" l="l" r="r" t="t"/>
              <a:pathLst>
                <a:path extrusionOk="0" h="14415" w="21944">
                  <a:moveTo>
                    <a:pt x="21275" y="1"/>
                  </a:moveTo>
                  <a:cubicBezTo>
                    <a:pt x="19994" y="1"/>
                    <a:pt x="16849" y="4123"/>
                    <a:pt x="15947" y="4773"/>
                  </a:cubicBezTo>
                  <a:cubicBezTo>
                    <a:pt x="14725" y="5656"/>
                    <a:pt x="12620" y="6800"/>
                    <a:pt x="9978" y="7698"/>
                  </a:cubicBezTo>
                  <a:cubicBezTo>
                    <a:pt x="5900" y="9083"/>
                    <a:pt x="785" y="8403"/>
                    <a:pt x="473" y="10227"/>
                  </a:cubicBezTo>
                  <a:cubicBezTo>
                    <a:pt x="1" y="12979"/>
                    <a:pt x="2414" y="13848"/>
                    <a:pt x="3040" y="14096"/>
                  </a:cubicBezTo>
                  <a:cubicBezTo>
                    <a:pt x="3765" y="14309"/>
                    <a:pt x="4451" y="14415"/>
                    <a:pt x="5119" y="14415"/>
                  </a:cubicBezTo>
                  <a:cubicBezTo>
                    <a:pt x="6225" y="14415"/>
                    <a:pt x="7283" y="14124"/>
                    <a:pt x="8393" y="13550"/>
                  </a:cubicBezTo>
                  <a:lnTo>
                    <a:pt x="7455" y="13534"/>
                  </a:lnTo>
                  <a:cubicBezTo>
                    <a:pt x="7455" y="13534"/>
                    <a:pt x="9605" y="13328"/>
                    <a:pt x="11723" y="10901"/>
                  </a:cubicBezTo>
                  <a:cubicBezTo>
                    <a:pt x="14980" y="7168"/>
                    <a:pt x="21237" y="3445"/>
                    <a:pt x="21545" y="1564"/>
                  </a:cubicBezTo>
                  <a:cubicBezTo>
                    <a:pt x="21496" y="1481"/>
                    <a:pt x="21943" y="695"/>
                    <a:pt x="21679" y="238"/>
                  </a:cubicBezTo>
                  <a:cubicBezTo>
                    <a:pt x="21584" y="74"/>
                    <a:pt x="21446" y="1"/>
                    <a:pt x="2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9"/>
            <p:cNvSpPr/>
            <p:nvPr/>
          </p:nvSpPr>
          <p:spPr>
            <a:xfrm>
              <a:off x="2564729" y="2386399"/>
              <a:ext cx="375314" cy="205310"/>
            </a:xfrm>
            <a:custGeom>
              <a:rect b="b" l="l" r="r" t="t"/>
              <a:pathLst>
                <a:path extrusionOk="0" h="2954" w="5400">
                  <a:moveTo>
                    <a:pt x="4769" y="1995"/>
                  </a:moveTo>
                  <a:cubicBezTo>
                    <a:pt x="3442" y="1857"/>
                    <a:pt x="2636" y="1597"/>
                    <a:pt x="1885" y="1282"/>
                  </a:cubicBezTo>
                  <a:cubicBezTo>
                    <a:pt x="1556" y="1151"/>
                    <a:pt x="731" y="848"/>
                    <a:pt x="93" y="190"/>
                  </a:cubicBezTo>
                  <a:lnTo>
                    <a:pt x="1" y="0"/>
                  </a:lnTo>
                  <a:cubicBezTo>
                    <a:pt x="28" y="919"/>
                    <a:pt x="414" y="1449"/>
                    <a:pt x="654" y="1743"/>
                  </a:cubicBezTo>
                  <a:cubicBezTo>
                    <a:pt x="1236" y="2226"/>
                    <a:pt x="1885" y="2465"/>
                    <a:pt x="2166" y="2577"/>
                  </a:cubicBezTo>
                  <a:cubicBezTo>
                    <a:pt x="3123" y="2858"/>
                    <a:pt x="4011" y="2954"/>
                    <a:pt x="4881" y="2865"/>
                  </a:cubicBezTo>
                  <a:cubicBezTo>
                    <a:pt x="5244" y="2826"/>
                    <a:pt x="5400" y="2382"/>
                    <a:pt x="5141" y="2123"/>
                  </a:cubicBezTo>
                  <a:lnTo>
                    <a:pt x="5137" y="2118"/>
                  </a:lnTo>
                  <a:cubicBezTo>
                    <a:pt x="5040" y="2022"/>
                    <a:pt x="4904" y="2009"/>
                    <a:pt x="4769" y="1995"/>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9"/>
            <p:cNvSpPr/>
            <p:nvPr/>
          </p:nvSpPr>
          <p:spPr>
            <a:xfrm>
              <a:off x="3167229" y="1617794"/>
              <a:ext cx="853352" cy="827566"/>
            </a:xfrm>
            <a:custGeom>
              <a:rect b="b" l="l" r="r" t="t"/>
              <a:pathLst>
                <a:path extrusionOk="0" h="11907" w="12278">
                  <a:moveTo>
                    <a:pt x="12190" y="1"/>
                  </a:moveTo>
                  <a:cubicBezTo>
                    <a:pt x="12059" y="1"/>
                    <a:pt x="11909" y="44"/>
                    <a:pt x="11742" y="123"/>
                  </a:cubicBezTo>
                  <a:cubicBezTo>
                    <a:pt x="11721" y="190"/>
                    <a:pt x="11710" y="238"/>
                    <a:pt x="11721" y="257"/>
                  </a:cubicBezTo>
                  <a:cubicBezTo>
                    <a:pt x="11411" y="2136"/>
                    <a:pt x="4137" y="5082"/>
                    <a:pt x="881" y="8815"/>
                  </a:cubicBezTo>
                  <a:cubicBezTo>
                    <a:pt x="230" y="9561"/>
                    <a:pt x="595" y="10875"/>
                    <a:pt x="1" y="11259"/>
                  </a:cubicBezTo>
                  <a:cubicBezTo>
                    <a:pt x="196" y="11473"/>
                    <a:pt x="390" y="11687"/>
                    <a:pt x="578" y="11907"/>
                  </a:cubicBezTo>
                  <a:cubicBezTo>
                    <a:pt x="1090" y="11542"/>
                    <a:pt x="1636" y="11066"/>
                    <a:pt x="2181" y="10441"/>
                  </a:cubicBezTo>
                  <a:cubicBezTo>
                    <a:pt x="5437" y="6708"/>
                    <a:pt x="11694" y="2985"/>
                    <a:pt x="12002" y="1104"/>
                  </a:cubicBezTo>
                  <a:cubicBezTo>
                    <a:pt x="11960" y="1033"/>
                    <a:pt x="12277" y="453"/>
                    <a:pt x="12210" y="1"/>
                  </a:cubicBezTo>
                  <a:cubicBezTo>
                    <a:pt x="12203" y="1"/>
                    <a:pt x="12196" y="1"/>
                    <a:pt x="12190"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9"/>
            <p:cNvSpPr/>
            <p:nvPr/>
          </p:nvSpPr>
          <p:spPr>
            <a:xfrm>
              <a:off x="3665478" y="1957442"/>
              <a:ext cx="858842" cy="157284"/>
            </a:xfrm>
            <a:custGeom>
              <a:rect b="b" l="l" r="r" t="t"/>
              <a:pathLst>
                <a:path extrusionOk="0" h="2263" w="12357">
                  <a:moveTo>
                    <a:pt x="10944" y="1"/>
                  </a:moveTo>
                  <a:cubicBezTo>
                    <a:pt x="10901" y="1"/>
                    <a:pt x="10858" y="2"/>
                    <a:pt x="10815" y="4"/>
                  </a:cubicBezTo>
                  <a:lnTo>
                    <a:pt x="6874" y="261"/>
                  </a:lnTo>
                  <a:cubicBezTo>
                    <a:pt x="6134" y="300"/>
                    <a:pt x="5389" y="918"/>
                    <a:pt x="4649" y="918"/>
                  </a:cubicBezTo>
                  <a:cubicBezTo>
                    <a:pt x="4625" y="918"/>
                    <a:pt x="4600" y="918"/>
                    <a:pt x="4576" y="916"/>
                  </a:cubicBezTo>
                  <a:lnTo>
                    <a:pt x="1532" y="647"/>
                  </a:lnTo>
                  <a:cubicBezTo>
                    <a:pt x="1486" y="645"/>
                    <a:pt x="1440" y="643"/>
                    <a:pt x="1394" y="643"/>
                  </a:cubicBezTo>
                  <a:cubicBezTo>
                    <a:pt x="631" y="643"/>
                    <a:pt x="0" y="1000"/>
                    <a:pt x="3" y="1450"/>
                  </a:cubicBezTo>
                  <a:cubicBezTo>
                    <a:pt x="6" y="1902"/>
                    <a:pt x="645" y="2263"/>
                    <a:pt x="1413" y="2263"/>
                  </a:cubicBezTo>
                  <a:cubicBezTo>
                    <a:pt x="1455" y="2263"/>
                    <a:pt x="1498" y="2261"/>
                    <a:pt x="1541" y="2259"/>
                  </a:cubicBezTo>
                  <a:lnTo>
                    <a:pt x="4581" y="2001"/>
                  </a:lnTo>
                  <a:cubicBezTo>
                    <a:pt x="5321" y="1962"/>
                    <a:pt x="6066" y="1343"/>
                    <a:pt x="6806" y="1343"/>
                  </a:cubicBezTo>
                  <a:cubicBezTo>
                    <a:pt x="6830" y="1343"/>
                    <a:pt x="6855" y="1344"/>
                    <a:pt x="6879" y="1345"/>
                  </a:cubicBezTo>
                  <a:lnTo>
                    <a:pt x="10824" y="1616"/>
                  </a:lnTo>
                  <a:cubicBezTo>
                    <a:pt x="10871" y="1619"/>
                    <a:pt x="10917" y="1620"/>
                    <a:pt x="10962" y="1620"/>
                  </a:cubicBezTo>
                  <a:cubicBezTo>
                    <a:pt x="11725" y="1620"/>
                    <a:pt x="12356" y="1263"/>
                    <a:pt x="12353" y="813"/>
                  </a:cubicBezTo>
                  <a:cubicBezTo>
                    <a:pt x="12350" y="361"/>
                    <a:pt x="11711" y="1"/>
                    <a:pt x="10944"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9"/>
            <p:cNvSpPr/>
            <p:nvPr/>
          </p:nvSpPr>
          <p:spPr>
            <a:xfrm>
              <a:off x="4372506" y="1986215"/>
              <a:ext cx="95427" cy="55046"/>
            </a:xfrm>
            <a:custGeom>
              <a:rect b="b" l="l" r="r" t="t"/>
              <a:pathLst>
                <a:path extrusionOk="0" h="792" w="1373">
                  <a:moveTo>
                    <a:pt x="685" y="1"/>
                  </a:moveTo>
                  <a:cubicBezTo>
                    <a:pt x="307" y="1"/>
                    <a:pt x="1" y="178"/>
                    <a:pt x="2" y="395"/>
                  </a:cubicBezTo>
                  <a:cubicBezTo>
                    <a:pt x="4" y="613"/>
                    <a:pt x="311" y="792"/>
                    <a:pt x="688" y="792"/>
                  </a:cubicBezTo>
                  <a:cubicBezTo>
                    <a:pt x="690" y="792"/>
                    <a:pt x="692" y="792"/>
                    <a:pt x="693" y="792"/>
                  </a:cubicBezTo>
                  <a:cubicBezTo>
                    <a:pt x="1069" y="792"/>
                    <a:pt x="1373" y="615"/>
                    <a:pt x="1371" y="398"/>
                  </a:cubicBezTo>
                  <a:cubicBezTo>
                    <a:pt x="1370" y="179"/>
                    <a:pt x="1062" y="2"/>
                    <a:pt x="685" y="1"/>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9"/>
            <p:cNvSpPr/>
            <p:nvPr/>
          </p:nvSpPr>
          <p:spPr>
            <a:xfrm>
              <a:off x="3032884" y="2512542"/>
              <a:ext cx="206214" cy="412636"/>
            </a:xfrm>
            <a:custGeom>
              <a:rect b="b" l="l" r="r" t="t"/>
              <a:pathLst>
                <a:path extrusionOk="0" h="5937" w="2967">
                  <a:moveTo>
                    <a:pt x="1486" y="0"/>
                  </a:moveTo>
                  <a:cubicBezTo>
                    <a:pt x="662" y="0"/>
                    <a:pt x="21" y="407"/>
                    <a:pt x="99" y="882"/>
                  </a:cubicBezTo>
                  <a:lnTo>
                    <a:pt x="564" y="2629"/>
                  </a:lnTo>
                  <a:lnTo>
                    <a:pt x="564" y="2629"/>
                  </a:lnTo>
                  <a:cubicBezTo>
                    <a:pt x="550" y="2632"/>
                    <a:pt x="535" y="2670"/>
                    <a:pt x="519" y="2774"/>
                  </a:cubicBezTo>
                  <a:lnTo>
                    <a:pt x="74" y="5049"/>
                  </a:lnTo>
                  <a:cubicBezTo>
                    <a:pt x="0" y="5524"/>
                    <a:pt x="650" y="5935"/>
                    <a:pt x="1476" y="5936"/>
                  </a:cubicBezTo>
                  <a:cubicBezTo>
                    <a:pt x="1477" y="5936"/>
                    <a:pt x="1479" y="5936"/>
                    <a:pt x="1480" y="5936"/>
                  </a:cubicBezTo>
                  <a:cubicBezTo>
                    <a:pt x="2304" y="5936"/>
                    <a:pt x="2947" y="5528"/>
                    <a:pt x="2868" y="5055"/>
                  </a:cubicBezTo>
                  <a:lnTo>
                    <a:pt x="2401" y="2788"/>
                  </a:lnTo>
                  <a:lnTo>
                    <a:pt x="2401" y="2788"/>
                  </a:lnTo>
                  <a:cubicBezTo>
                    <a:pt x="2413" y="2784"/>
                    <a:pt x="2429" y="2746"/>
                    <a:pt x="2445" y="2643"/>
                  </a:cubicBezTo>
                  <a:lnTo>
                    <a:pt x="2892" y="888"/>
                  </a:lnTo>
                  <a:cubicBezTo>
                    <a:pt x="2966" y="413"/>
                    <a:pt x="2317" y="0"/>
                    <a:pt x="1491" y="0"/>
                  </a:cubicBezTo>
                  <a:cubicBezTo>
                    <a:pt x="1489" y="0"/>
                    <a:pt x="1488" y="0"/>
                    <a:pt x="1486"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9"/>
            <p:cNvSpPr/>
            <p:nvPr/>
          </p:nvSpPr>
          <p:spPr>
            <a:xfrm>
              <a:off x="2951708" y="2330937"/>
              <a:ext cx="350849" cy="261746"/>
            </a:xfrm>
            <a:custGeom>
              <a:rect b="b" l="l" r="r" t="t"/>
              <a:pathLst>
                <a:path extrusionOk="0" h="3766" w="5048">
                  <a:moveTo>
                    <a:pt x="4860" y="0"/>
                  </a:moveTo>
                  <a:lnTo>
                    <a:pt x="4256" y="1178"/>
                  </a:lnTo>
                  <a:lnTo>
                    <a:pt x="1" y="1598"/>
                  </a:lnTo>
                  <a:lnTo>
                    <a:pt x="518" y="2772"/>
                  </a:lnTo>
                  <a:lnTo>
                    <a:pt x="1359" y="3427"/>
                  </a:lnTo>
                  <a:cubicBezTo>
                    <a:pt x="1643" y="3648"/>
                    <a:pt x="2079" y="3765"/>
                    <a:pt x="2520" y="3765"/>
                  </a:cubicBezTo>
                  <a:cubicBezTo>
                    <a:pt x="2815" y="3765"/>
                    <a:pt x="3113" y="3713"/>
                    <a:pt x="3368" y="3604"/>
                  </a:cubicBezTo>
                  <a:lnTo>
                    <a:pt x="3777" y="3435"/>
                  </a:lnTo>
                  <a:cubicBezTo>
                    <a:pt x="4162" y="3272"/>
                    <a:pt x="4460" y="2910"/>
                    <a:pt x="4563" y="2675"/>
                  </a:cubicBezTo>
                  <a:cubicBezTo>
                    <a:pt x="4666" y="2443"/>
                    <a:pt x="5048" y="146"/>
                    <a:pt x="4860"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9"/>
            <p:cNvSpPr/>
            <p:nvPr/>
          </p:nvSpPr>
          <p:spPr>
            <a:xfrm>
              <a:off x="3087373" y="2837734"/>
              <a:ext cx="95427" cy="55046"/>
            </a:xfrm>
            <a:custGeom>
              <a:rect b="b" l="l" r="r" t="t"/>
              <a:pathLst>
                <a:path extrusionOk="0" h="792" w="1373">
                  <a:moveTo>
                    <a:pt x="680" y="1"/>
                  </a:moveTo>
                  <a:cubicBezTo>
                    <a:pt x="304" y="1"/>
                    <a:pt x="1" y="177"/>
                    <a:pt x="2" y="394"/>
                  </a:cubicBezTo>
                  <a:cubicBezTo>
                    <a:pt x="4" y="613"/>
                    <a:pt x="312" y="790"/>
                    <a:pt x="688" y="791"/>
                  </a:cubicBezTo>
                  <a:cubicBezTo>
                    <a:pt x="1067" y="791"/>
                    <a:pt x="1373" y="614"/>
                    <a:pt x="1371" y="398"/>
                  </a:cubicBezTo>
                  <a:cubicBezTo>
                    <a:pt x="1370" y="179"/>
                    <a:pt x="1062" y="1"/>
                    <a:pt x="685" y="1"/>
                  </a:cubicBezTo>
                  <a:cubicBezTo>
                    <a:pt x="684" y="1"/>
                    <a:pt x="682" y="1"/>
                    <a:pt x="680" y="1"/>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9"/>
            <p:cNvSpPr/>
            <p:nvPr/>
          </p:nvSpPr>
          <p:spPr>
            <a:xfrm>
              <a:off x="3426674" y="1956817"/>
              <a:ext cx="382820" cy="204476"/>
            </a:xfrm>
            <a:custGeom>
              <a:rect b="b" l="l" r="r" t="t"/>
              <a:pathLst>
                <a:path extrusionOk="0" h="2942" w="5508">
                  <a:moveTo>
                    <a:pt x="5120" y="0"/>
                  </a:moveTo>
                  <a:cubicBezTo>
                    <a:pt x="5006" y="0"/>
                    <a:pt x="4897" y="558"/>
                    <a:pt x="4600" y="558"/>
                  </a:cubicBezTo>
                  <a:cubicBezTo>
                    <a:pt x="4570" y="558"/>
                    <a:pt x="4538" y="552"/>
                    <a:pt x="4503" y="539"/>
                  </a:cubicBezTo>
                  <a:cubicBezTo>
                    <a:pt x="3587" y="1167"/>
                    <a:pt x="1447" y="1334"/>
                    <a:pt x="52" y="2590"/>
                  </a:cubicBezTo>
                  <a:cubicBezTo>
                    <a:pt x="0" y="2636"/>
                    <a:pt x="79" y="2650"/>
                    <a:pt x="221" y="2650"/>
                  </a:cubicBezTo>
                  <a:cubicBezTo>
                    <a:pt x="426" y="2650"/>
                    <a:pt x="762" y="2621"/>
                    <a:pt x="1017" y="2621"/>
                  </a:cubicBezTo>
                  <a:cubicBezTo>
                    <a:pt x="1201" y="2621"/>
                    <a:pt x="1344" y="2636"/>
                    <a:pt x="1366" y="2688"/>
                  </a:cubicBezTo>
                  <a:lnTo>
                    <a:pt x="2092" y="2856"/>
                  </a:lnTo>
                  <a:cubicBezTo>
                    <a:pt x="2344" y="2914"/>
                    <a:pt x="2603" y="2941"/>
                    <a:pt x="2859" y="2941"/>
                  </a:cubicBezTo>
                  <a:cubicBezTo>
                    <a:pt x="3678" y="2941"/>
                    <a:pt x="4451" y="2658"/>
                    <a:pt x="4770" y="2193"/>
                  </a:cubicBezTo>
                  <a:lnTo>
                    <a:pt x="5417" y="1316"/>
                  </a:lnTo>
                  <a:cubicBezTo>
                    <a:pt x="5489" y="1211"/>
                    <a:pt x="5508" y="1125"/>
                    <a:pt x="5485" y="1051"/>
                  </a:cubicBezTo>
                  <a:cubicBezTo>
                    <a:pt x="5474" y="1019"/>
                    <a:pt x="5182" y="50"/>
                    <a:pt x="5159" y="22"/>
                  </a:cubicBezTo>
                  <a:cubicBezTo>
                    <a:pt x="5146" y="7"/>
                    <a:pt x="5133" y="0"/>
                    <a:pt x="5120"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9"/>
            <p:cNvSpPr/>
            <p:nvPr/>
          </p:nvSpPr>
          <p:spPr>
            <a:xfrm>
              <a:off x="3251185" y="1338194"/>
              <a:ext cx="207256" cy="541424"/>
            </a:xfrm>
            <a:custGeom>
              <a:rect b="b" l="l" r="r" t="t"/>
              <a:pathLst>
                <a:path extrusionOk="0" h="7790" w="2982">
                  <a:moveTo>
                    <a:pt x="1468" y="0"/>
                  </a:moveTo>
                  <a:cubicBezTo>
                    <a:pt x="643" y="0"/>
                    <a:pt x="1" y="407"/>
                    <a:pt x="80" y="882"/>
                  </a:cubicBezTo>
                  <a:lnTo>
                    <a:pt x="550" y="3160"/>
                  </a:lnTo>
                  <a:cubicBezTo>
                    <a:pt x="623" y="3601"/>
                    <a:pt x="625" y="4046"/>
                    <a:pt x="557" y="4487"/>
                  </a:cubicBezTo>
                  <a:lnTo>
                    <a:pt x="108" y="6902"/>
                  </a:lnTo>
                  <a:cubicBezTo>
                    <a:pt x="34" y="7376"/>
                    <a:pt x="685" y="7788"/>
                    <a:pt x="1511" y="7790"/>
                  </a:cubicBezTo>
                  <a:cubicBezTo>
                    <a:pt x="1512" y="7790"/>
                    <a:pt x="1514" y="7790"/>
                    <a:pt x="1516" y="7790"/>
                  </a:cubicBezTo>
                  <a:cubicBezTo>
                    <a:pt x="2339" y="7790"/>
                    <a:pt x="2981" y="7381"/>
                    <a:pt x="2903" y="6907"/>
                  </a:cubicBezTo>
                  <a:lnTo>
                    <a:pt x="2435" y="4490"/>
                  </a:lnTo>
                  <a:cubicBezTo>
                    <a:pt x="2362" y="4049"/>
                    <a:pt x="2360" y="3604"/>
                    <a:pt x="2428" y="3163"/>
                  </a:cubicBezTo>
                  <a:lnTo>
                    <a:pt x="2874" y="888"/>
                  </a:lnTo>
                  <a:cubicBezTo>
                    <a:pt x="2948" y="413"/>
                    <a:pt x="2299" y="2"/>
                    <a:pt x="1472" y="0"/>
                  </a:cubicBezTo>
                  <a:cubicBezTo>
                    <a:pt x="1471" y="0"/>
                    <a:pt x="1469" y="0"/>
                    <a:pt x="1468"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9"/>
            <p:cNvSpPr/>
            <p:nvPr/>
          </p:nvSpPr>
          <p:spPr>
            <a:xfrm>
              <a:off x="3306160" y="1370581"/>
              <a:ext cx="95288" cy="54976"/>
            </a:xfrm>
            <a:custGeom>
              <a:rect b="b" l="l" r="r" t="t"/>
              <a:pathLst>
                <a:path extrusionOk="0" h="791" w="1371">
                  <a:moveTo>
                    <a:pt x="683" y="0"/>
                  </a:moveTo>
                  <a:cubicBezTo>
                    <a:pt x="305" y="0"/>
                    <a:pt x="0" y="176"/>
                    <a:pt x="2" y="394"/>
                  </a:cubicBezTo>
                  <a:cubicBezTo>
                    <a:pt x="2" y="613"/>
                    <a:pt x="309" y="789"/>
                    <a:pt x="688" y="791"/>
                  </a:cubicBezTo>
                  <a:cubicBezTo>
                    <a:pt x="1066" y="791"/>
                    <a:pt x="1371" y="616"/>
                    <a:pt x="1369" y="397"/>
                  </a:cubicBezTo>
                  <a:cubicBezTo>
                    <a:pt x="1369" y="179"/>
                    <a:pt x="1061" y="2"/>
                    <a:pt x="683" y="0"/>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9"/>
            <p:cNvSpPr/>
            <p:nvPr/>
          </p:nvSpPr>
          <p:spPr>
            <a:xfrm>
              <a:off x="3144989" y="1776255"/>
              <a:ext cx="308452" cy="175841"/>
            </a:xfrm>
            <a:custGeom>
              <a:rect b="b" l="l" r="r" t="t"/>
              <a:pathLst>
                <a:path extrusionOk="0" h="2530" w="4438">
                  <a:moveTo>
                    <a:pt x="1601" y="1"/>
                  </a:moveTo>
                  <a:cubicBezTo>
                    <a:pt x="542" y="242"/>
                    <a:pt x="1" y="1499"/>
                    <a:pt x="426" y="2111"/>
                  </a:cubicBezTo>
                  <a:lnTo>
                    <a:pt x="716" y="2530"/>
                  </a:lnTo>
                  <a:cubicBezTo>
                    <a:pt x="1750" y="2059"/>
                    <a:pt x="3059" y="1390"/>
                    <a:pt x="4437" y="719"/>
                  </a:cubicBezTo>
                  <a:cubicBezTo>
                    <a:pt x="4136" y="450"/>
                    <a:pt x="3617" y="292"/>
                    <a:pt x="3076" y="292"/>
                  </a:cubicBezTo>
                  <a:cubicBezTo>
                    <a:pt x="2881" y="292"/>
                    <a:pt x="2682" y="312"/>
                    <a:pt x="2490" y="356"/>
                  </a:cubicBezTo>
                  <a:lnTo>
                    <a:pt x="1601" y="1"/>
                  </a:ln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9"/>
            <p:cNvSpPr/>
            <p:nvPr/>
          </p:nvSpPr>
          <p:spPr>
            <a:xfrm>
              <a:off x="3521542" y="1924430"/>
              <a:ext cx="281763" cy="167084"/>
            </a:xfrm>
            <a:custGeom>
              <a:rect b="b" l="l" r="r" t="t"/>
              <a:pathLst>
                <a:path extrusionOk="0" h="2404" w="4054">
                  <a:moveTo>
                    <a:pt x="3138" y="1"/>
                  </a:moveTo>
                  <a:cubicBezTo>
                    <a:pt x="1976" y="796"/>
                    <a:pt x="819" y="1553"/>
                    <a:pt x="1" y="2150"/>
                  </a:cubicBezTo>
                  <a:lnTo>
                    <a:pt x="727" y="2317"/>
                  </a:lnTo>
                  <a:cubicBezTo>
                    <a:pt x="979" y="2375"/>
                    <a:pt x="1239" y="2403"/>
                    <a:pt x="1494" y="2403"/>
                  </a:cubicBezTo>
                  <a:cubicBezTo>
                    <a:pt x="2314" y="2403"/>
                    <a:pt x="3086" y="2120"/>
                    <a:pt x="3405" y="1654"/>
                  </a:cubicBezTo>
                  <a:lnTo>
                    <a:pt x="3766" y="1125"/>
                  </a:lnTo>
                  <a:cubicBezTo>
                    <a:pt x="4054" y="707"/>
                    <a:pt x="3774" y="238"/>
                    <a:pt x="31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9"/>
            <p:cNvSpPr/>
            <p:nvPr/>
          </p:nvSpPr>
          <p:spPr>
            <a:xfrm>
              <a:off x="3166951" y="1748594"/>
              <a:ext cx="308383" cy="155755"/>
            </a:xfrm>
            <a:custGeom>
              <a:rect b="b" l="l" r="r" t="t"/>
              <a:pathLst>
                <a:path extrusionOk="0" h="2241" w="4437">
                  <a:moveTo>
                    <a:pt x="3076" y="1"/>
                  </a:moveTo>
                  <a:cubicBezTo>
                    <a:pt x="2880" y="1"/>
                    <a:pt x="2681" y="21"/>
                    <a:pt x="2489" y="65"/>
                  </a:cubicBezTo>
                  <a:lnTo>
                    <a:pt x="1572" y="274"/>
                  </a:lnTo>
                  <a:cubicBezTo>
                    <a:pt x="514" y="516"/>
                    <a:pt x="0" y="1208"/>
                    <a:pt x="425" y="1820"/>
                  </a:cubicBezTo>
                  <a:lnTo>
                    <a:pt x="716" y="2240"/>
                  </a:lnTo>
                  <a:cubicBezTo>
                    <a:pt x="1749" y="1768"/>
                    <a:pt x="3058" y="1099"/>
                    <a:pt x="4437" y="428"/>
                  </a:cubicBezTo>
                  <a:cubicBezTo>
                    <a:pt x="4135" y="159"/>
                    <a:pt x="3617" y="1"/>
                    <a:pt x="30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9"/>
            <p:cNvSpPr/>
            <p:nvPr/>
          </p:nvSpPr>
          <p:spPr>
            <a:xfrm>
              <a:off x="2696224" y="1620644"/>
              <a:ext cx="1425913" cy="836115"/>
            </a:xfrm>
            <a:custGeom>
              <a:rect b="b" l="l" r="r" t="t"/>
              <a:pathLst>
                <a:path extrusionOk="0" h="12030" w="20516">
                  <a:moveTo>
                    <a:pt x="19239" y="0"/>
                  </a:moveTo>
                  <a:cubicBezTo>
                    <a:pt x="18502" y="426"/>
                    <a:pt x="15452" y="965"/>
                    <a:pt x="12280" y="2797"/>
                  </a:cubicBezTo>
                  <a:cubicBezTo>
                    <a:pt x="7524" y="5542"/>
                    <a:pt x="2262" y="9803"/>
                    <a:pt x="2262" y="9803"/>
                  </a:cubicBezTo>
                  <a:lnTo>
                    <a:pt x="1" y="11849"/>
                  </a:lnTo>
                  <a:cubicBezTo>
                    <a:pt x="1" y="11849"/>
                    <a:pt x="748" y="12029"/>
                    <a:pt x="1719" y="12029"/>
                  </a:cubicBezTo>
                  <a:cubicBezTo>
                    <a:pt x="2311" y="12029"/>
                    <a:pt x="2987" y="11962"/>
                    <a:pt x="3626" y="11746"/>
                  </a:cubicBezTo>
                  <a:cubicBezTo>
                    <a:pt x="4880" y="11321"/>
                    <a:pt x="6521" y="10689"/>
                    <a:pt x="7869" y="8922"/>
                  </a:cubicBezTo>
                  <a:cubicBezTo>
                    <a:pt x="8651" y="7896"/>
                    <a:pt x="10676" y="7700"/>
                    <a:pt x="11876" y="6676"/>
                  </a:cubicBezTo>
                  <a:cubicBezTo>
                    <a:pt x="14326" y="4586"/>
                    <a:pt x="20516" y="1266"/>
                    <a:pt x="19239"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9"/>
            <p:cNvSpPr/>
            <p:nvPr/>
          </p:nvSpPr>
          <p:spPr>
            <a:xfrm>
              <a:off x="2948233" y="2240656"/>
              <a:ext cx="356478" cy="256812"/>
            </a:xfrm>
            <a:custGeom>
              <a:rect b="b" l="l" r="r" t="t"/>
              <a:pathLst>
                <a:path extrusionOk="0" h="3695" w="5129">
                  <a:moveTo>
                    <a:pt x="4243" y="1"/>
                  </a:moveTo>
                  <a:lnTo>
                    <a:pt x="4243" y="2"/>
                  </a:lnTo>
                  <a:lnTo>
                    <a:pt x="4243" y="2"/>
                  </a:lnTo>
                  <a:cubicBezTo>
                    <a:pt x="4243" y="1"/>
                    <a:pt x="4244" y="1"/>
                    <a:pt x="4244" y="1"/>
                  </a:cubicBezTo>
                  <a:close/>
                  <a:moveTo>
                    <a:pt x="4243" y="2"/>
                  </a:moveTo>
                  <a:cubicBezTo>
                    <a:pt x="2931" y="1129"/>
                    <a:pt x="1481" y="2185"/>
                    <a:pt x="0" y="2825"/>
                  </a:cubicBezTo>
                  <a:lnTo>
                    <a:pt x="51" y="2897"/>
                  </a:lnTo>
                  <a:cubicBezTo>
                    <a:pt x="382" y="3060"/>
                    <a:pt x="768" y="3229"/>
                    <a:pt x="1291" y="3396"/>
                  </a:cubicBezTo>
                  <a:cubicBezTo>
                    <a:pt x="1694" y="3522"/>
                    <a:pt x="2131" y="3694"/>
                    <a:pt x="2571" y="3694"/>
                  </a:cubicBezTo>
                  <a:cubicBezTo>
                    <a:pt x="2734" y="3694"/>
                    <a:pt x="2897" y="3671"/>
                    <a:pt x="3060" y="3612"/>
                  </a:cubicBezTo>
                  <a:cubicBezTo>
                    <a:pt x="3395" y="3493"/>
                    <a:pt x="3709" y="3337"/>
                    <a:pt x="3984" y="3179"/>
                  </a:cubicBezTo>
                  <a:cubicBezTo>
                    <a:pt x="4727" y="2751"/>
                    <a:pt x="5129" y="1647"/>
                    <a:pt x="4815" y="1064"/>
                  </a:cubicBezTo>
                  <a:lnTo>
                    <a:pt x="4243" y="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9"/>
            <p:cNvSpPr/>
            <p:nvPr/>
          </p:nvSpPr>
          <p:spPr>
            <a:xfrm>
              <a:off x="2689483" y="1601253"/>
              <a:ext cx="1322424" cy="688353"/>
            </a:xfrm>
            <a:custGeom>
              <a:rect b="b" l="l" r="r" t="t"/>
              <a:pathLst>
                <a:path extrusionOk="0" h="9904" w="19027">
                  <a:moveTo>
                    <a:pt x="18313" y="1"/>
                  </a:moveTo>
                  <a:cubicBezTo>
                    <a:pt x="15719" y="1"/>
                    <a:pt x="10444" y="2991"/>
                    <a:pt x="7466" y="4352"/>
                  </a:cubicBezTo>
                  <a:cubicBezTo>
                    <a:pt x="4177" y="5855"/>
                    <a:pt x="1" y="8721"/>
                    <a:pt x="1" y="8721"/>
                  </a:cubicBezTo>
                  <a:lnTo>
                    <a:pt x="2050" y="9904"/>
                  </a:lnTo>
                  <a:cubicBezTo>
                    <a:pt x="2050" y="9904"/>
                    <a:pt x="17184" y="1165"/>
                    <a:pt x="19027" y="102"/>
                  </a:cubicBezTo>
                  <a:cubicBezTo>
                    <a:pt x="18821" y="33"/>
                    <a:pt x="18581" y="1"/>
                    <a:pt x="18313"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9"/>
            <p:cNvSpPr/>
            <p:nvPr/>
          </p:nvSpPr>
          <p:spPr>
            <a:xfrm>
              <a:off x="2476742" y="1605492"/>
              <a:ext cx="1593692" cy="842648"/>
            </a:xfrm>
            <a:custGeom>
              <a:rect b="b" l="l" r="r" t="t"/>
              <a:pathLst>
                <a:path extrusionOk="0" h="12124" w="22930">
                  <a:moveTo>
                    <a:pt x="21615" y="1"/>
                  </a:moveTo>
                  <a:cubicBezTo>
                    <a:pt x="19857" y="1"/>
                    <a:pt x="16682" y="1324"/>
                    <a:pt x="15753" y="1995"/>
                  </a:cubicBezTo>
                  <a:cubicBezTo>
                    <a:pt x="14529" y="2878"/>
                    <a:pt x="12425" y="4022"/>
                    <a:pt x="9782" y="4921"/>
                  </a:cubicBezTo>
                  <a:cubicBezTo>
                    <a:pt x="5146" y="6494"/>
                    <a:pt x="1" y="9171"/>
                    <a:pt x="1634" y="11286"/>
                  </a:cubicBezTo>
                  <a:cubicBezTo>
                    <a:pt x="1874" y="11598"/>
                    <a:pt x="2217" y="11812"/>
                    <a:pt x="2593" y="11930"/>
                  </a:cubicBezTo>
                  <a:cubicBezTo>
                    <a:pt x="3013" y="12063"/>
                    <a:pt x="3428" y="12124"/>
                    <a:pt x="3837" y="12124"/>
                  </a:cubicBezTo>
                  <a:cubicBezTo>
                    <a:pt x="6899" y="12124"/>
                    <a:pt x="9648" y="8703"/>
                    <a:pt x="12125" y="6273"/>
                  </a:cubicBezTo>
                  <a:cubicBezTo>
                    <a:pt x="13680" y="4747"/>
                    <a:pt x="15663" y="3532"/>
                    <a:pt x="17192" y="2825"/>
                  </a:cubicBezTo>
                  <a:cubicBezTo>
                    <a:pt x="18467" y="2236"/>
                    <a:pt x="22929" y="1133"/>
                    <a:pt x="22397" y="218"/>
                  </a:cubicBezTo>
                  <a:cubicBezTo>
                    <a:pt x="22348" y="135"/>
                    <a:pt x="22232" y="69"/>
                    <a:pt x="22089" y="41"/>
                  </a:cubicBezTo>
                  <a:cubicBezTo>
                    <a:pt x="21947" y="14"/>
                    <a:pt x="21788" y="1"/>
                    <a:pt x="216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9"/>
            <p:cNvSpPr/>
            <p:nvPr/>
          </p:nvSpPr>
          <p:spPr>
            <a:xfrm>
              <a:off x="1883207" y="2115764"/>
              <a:ext cx="95635" cy="82082"/>
            </a:xfrm>
            <a:custGeom>
              <a:rect b="b" l="l" r="r" t="t"/>
              <a:pathLst>
                <a:path extrusionOk="0" h="1181" w="1376">
                  <a:moveTo>
                    <a:pt x="683" y="1"/>
                  </a:moveTo>
                  <a:cubicBezTo>
                    <a:pt x="508" y="1"/>
                    <a:pt x="334" y="39"/>
                    <a:pt x="200" y="117"/>
                  </a:cubicBezTo>
                  <a:lnTo>
                    <a:pt x="188" y="124"/>
                  </a:lnTo>
                  <a:lnTo>
                    <a:pt x="0" y="124"/>
                  </a:lnTo>
                  <a:lnTo>
                    <a:pt x="0" y="784"/>
                  </a:lnTo>
                  <a:cubicBezTo>
                    <a:pt x="2" y="886"/>
                    <a:pt x="70" y="987"/>
                    <a:pt x="204" y="1064"/>
                  </a:cubicBezTo>
                  <a:cubicBezTo>
                    <a:pt x="338" y="1142"/>
                    <a:pt x="515" y="1181"/>
                    <a:pt x="691" y="1181"/>
                  </a:cubicBezTo>
                  <a:cubicBezTo>
                    <a:pt x="867" y="1181"/>
                    <a:pt x="1042" y="1142"/>
                    <a:pt x="1176" y="1066"/>
                  </a:cubicBezTo>
                  <a:cubicBezTo>
                    <a:pt x="1310" y="989"/>
                    <a:pt x="1376" y="886"/>
                    <a:pt x="1376" y="784"/>
                  </a:cubicBezTo>
                  <a:lnTo>
                    <a:pt x="1376" y="124"/>
                  </a:lnTo>
                  <a:lnTo>
                    <a:pt x="1182" y="124"/>
                  </a:lnTo>
                  <a:lnTo>
                    <a:pt x="1173" y="118"/>
                  </a:lnTo>
                  <a:cubicBezTo>
                    <a:pt x="1037" y="40"/>
                    <a:pt x="860"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9"/>
            <p:cNvSpPr/>
            <p:nvPr/>
          </p:nvSpPr>
          <p:spPr>
            <a:xfrm>
              <a:off x="1878620" y="2096791"/>
              <a:ext cx="104949" cy="55185"/>
            </a:xfrm>
            <a:custGeom>
              <a:rect b="b" l="l" r="r" t="t"/>
              <a:pathLst>
                <a:path extrusionOk="0" h="794" w="1510">
                  <a:moveTo>
                    <a:pt x="751" y="1"/>
                  </a:moveTo>
                  <a:cubicBezTo>
                    <a:pt x="576" y="1"/>
                    <a:pt x="401" y="39"/>
                    <a:pt x="268" y="116"/>
                  </a:cubicBezTo>
                  <a:cubicBezTo>
                    <a:pt x="0" y="270"/>
                    <a:pt x="2" y="522"/>
                    <a:pt x="271" y="677"/>
                  </a:cubicBezTo>
                  <a:cubicBezTo>
                    <a:pt x="406" y="755"/>
                    <a:pt x="582" y="794"/>
                    <a:pt x="758" y="794"/>
                  </a:cubicBezTo>
                  <a:cubicBezTo>
                    <a:pt x="933" y="794"/>
                    <a:pt x="1108" y="755"/>
                    <a:pt x="1242" y="679"/>
                  </a:cubicBezTo>
                  <a:cubicBezTo>
                    <a:pt x="1509" y="525"/>
                    <a:pt x="1508" y="273"/>
                    <a:pt x="1239" y="117"/>
                  </a:cubicBezTo>
                  <a:cubicBezTo>
                    <a:pt x="1104" y="39"/>
                    <a:pt x="927" y="1"/>
                    <a:pt x="7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9"/>
            <p:cNvSpPr/>
            <p:nvPr/>
          </p:nvSpPr>
          <p:spPr>
            <a:xfrm>
              <a:off x="1904614" y="2074342"/>
              <a:ext cx="52961" cy="64151"/>
            </a:xfrm>
            <a:custGeom>
              <a:rect b="b" l="l" r="r" t="t"/>
              <a:pathLst>
                <a:path extrusionOk="0" h="923" w="762">
                  <a:moveTo>
                    <a:pt x="379" y="0"/>
                  </a:moveTo>
                  <a:cubicBezTo>
                    <a:pt x="282" y="0"/>
                    <a:pt x="185" y="22"/>
                    <a:pt x="111" y="65"/>
                  </a:cubicBezTo>
                  <a:lnTo>
                    <a:pt x="103" y="70"/>
                  </a:lnTo>
                  <a:lnTo>
                    <a:pt x="0" y="70"/>
                  </a:lnTo>
                  <a:lnTo>
                    <a:pt x="0" y="703"/>
                  </a:lnTo>
                  <a:cubicBezTo>
                    <a:pt x="2" y="759"/>
                    <a:pt x="39" y="816"/>
                    <a:pt x="112" y="857"/>
                  </a:cubicBezTo>
                  <a:cubicBezTo>
                    <a:pt x="188" y="901"/>
                    <a:pt x="286" y="923"/>
                    <a:pt x="384" y="923"/>
                  </a:cubicBezTo>
                  <a:cubicBezTo>
                    <a:pt x="480" y="923"/>
                    <a:pt x="576" y="901"/>
                    <a:pt x="649" y="859"/>
                  </a:cubicBezTo>
                  <a:cubicBezTo>
                    <a:pt x="725" y="816"/>
                    <a:pt x="762" y="759"/>
                    <a:pt x="760" y="703"/>
                  </a:cubicBezTo>
                  <a:lnTo>
                    <a:pt x="760" y="70"/>
                  </a:lnTo>
                  <a:lnTo>
                    <a:pt x="654" y="70"/>
                  </a:lnTo>
                  <a:lnTo>
                    <a:pt x="648" y="65"/>
                  </a:lnTo>
                  <a:cubicBezTo>
                    <a:pt x="574" y="22"/>
                    <a:pt x="477" y="0"/>
                    <a:pt x="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9"/>
            <p:cNvSpPr/>
            <p:nvPr/>
          </p:nvSpPr>
          <p:spPr>
            <a:xfrm>
              <a:off x="1916220" y="1820318"/>
              <a:ext cx="414582" cy="259522"/>
            </a:xfrm>
            <a:custGeom>
              <a:rect b="b" l="l" r="r" t="t"/>
              <a:pathLst>
                <a:path extrusionOk="0" h="3734" w="5965">
                  <a:moveTo>
                    <a:pt x="5401" y="1"/>
                  </a:moveTo>
                  <a:lnTo>
                    <a:pt x="1" y="3425"/>
                  </a:lnTo>
                  <a:lnTo>
                    <a:pt x="273" y="3734"/>
                  </a:lnTo>
                  <a:lnTo>
                    <a:pt x="2119" y="3634"/>
                  </a:lnTo>
                  <a:lnTo>
                    <a:pt x="2874" y="3306"/>
                  </a:lnTo>
                  <a:lnTo>
                    <a:pt x="5964" y="154"/>
                  </a:lnTo>
                  <a:lnTo>
                    <a:pt x="5864"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9"/>
            <p:cNvSpPr/>
            <p:nvPr/>
          </p:nvSpPr>
          <p:spPr>
            <a:xfrm>
              <a:off x="1536400" y="2053283"/>
              <a:ext cx="409022" cy="212469"/>
            </a:xfrm>
            <a:custGeom>
              <a:rect b="b" l="l" r="r" t="t"/>
              <a:pathLst>
                <a:path extrusionOk="0" h="3057" w="5885">
                  <a:moveTo>
                    <a:pt x="5329" y="0"/>
                  </a:moveTo>
                  <a:lnTo>
                    <a:pt x="4866" y="145"/>
                  </a:lnTo>
                  <a:lnTo>
                    <a:pt x="3365" y="382"/>
                  </a:lnTo>
                  <a:lnTo>
                    <a:pt x="2902" y="682"/>
                  </a:lnTo>
                  <a:lnTo>
                    <a:pt x="1" y="2904"/>
                  </a:lnTo>
                  <a:lnTo>
                    <a:pt x="90" y="3057"/>
                  </a:lnTo>
                  <a:lnTo>
                    <a:pt x="482" y="3057"/>
                  </a:lnTo>
                  <a:lnTo>
                    <a:pt x="5210" y="800"/>
                  </a:lnTo>
                  <a:lnTo>
                    <a:pt x="5884" y="382"/>
                  </a:lnTo>
                  <a:lnTo>
                    <a:pt x="5329" y="0"/>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9"/>
            <p:cNvSpPr/>
            <p:nvPr/>
          </p:nvSpPr>
          <p:spPr>
            <a:xfrm>
              <a:off x="1886335" y="2040009"/>
              <a:ext cx="89519" cy="51779"/>
            </a:xfrm>
            <a:custGeom>
              <a:rect b="b" l="l" r="r" t="t"/>
              <a:pathLst>
                <a:path extrusionOk="0" h="745" w="1288">
                  <a:moveTo>
                    <a:pt x="639" y="1"/>
                  </a:moveTo>
                  <a:cubicBezTo>
                    <a:pt x="475" y="1"/>
                    <a:pt x="312" y="37"/>
                    <a:pt x="188" y="110"/>
                  </a:cubicBezTo>
                  <a:lnTo>
                    <a:pt x="175" y="116"/>
                  </a:lnTo>
                  <a:lnTo>
                    <a:pt x="0" y="116"/>
                  </a:lnTo>
                  <a:lnTo>
                    <a:pt x="0" y="373"/>
                  </a:lnTo>
                  <a:cubicBezTo>
                    <a:pt x="2" y="467"/>
                    <a:pt x="65" y="562"/>
                    <a:pt x="189" y="634"/>
                  </a:cubicBezTo>
                  <a:cubicBezTo>
                    <a:pt x="316" y="708"/>
                    <a:pt x="481" y="744"/>
                    <a:pt x="646" y="744"/>
                  </a:cubicBezTo>
                  <a:cubicBezTo>
                    <a:pt x="811" y="744"/>
                    <a:pt x="975" y="708"/>
                    <a:pt x="1100" y="636"/>
                  </a:cubicBezTo>
                  <a:cubicBezTo>
                    <a:pt x="1226" y="564"/>
                    <a:pt x="1288" y="468"/>
                    <a:pt x="1286" y="373"/>
                  </a:cubicBezTo>
                  <a:lnTo>
                    <a:pt x="1286" y="116"/>
                  </a:lnTo>
                  <a:lnTo>
                    <a:pt x="1106" y="116"/>
                  </a:lnTo>
                  <a:lnTo>
                    <a:pt x="1097" y="111"/>
                  </a:lnTo>
                  <a:cubicBezTo>
                    <a:pt x="970" y="38"/>
                    <a:pt x="804" y="1"/>
                    <a:pt x="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9"/>
            <p:cNvSpPr/>
            <p:nvPr/>
          </p:nvSpPr>
          <p:spPr>
            <a:xfrm>
              <a:off x="1881956" y="2022286"/>
              <a:ext cx="98277" cy="51710"/>
            </a:xfrm>
            <a:custGeom>
              <a:rect b="b" l="l" r="r" t="t"/>
              <a:pathLst>
                <a:path extrusionOk="0" h="744" w="1414">
                  <a:moveTo>
                    <a:pt x="702" y="0"/>
                  </a:moveTo>
                  <a:cubicBezTo>
                    <a:pt x="538" y="0"/>
                    <a:pt x="375" y="36"/>
                    <a:pt x="251" y="108"/>
                  </a:cubicBezTo>
                  <a:cubicBezTo>
                    <a:pt x="0" y="253"/>
                    <a:pt x="2" y="488"/>
                    <a:pt x="252" y="634"/>
                  </a:cubicBezTo>
                  <a:cubicBezTo>
                    <a:pt x="379" y="707"/>
                    <a:pt x="545" y="743"/>
                    <a:pt x="711" y="743"/>
                  </a:cubicBezTo>
                  <a:cubicBezTo>
                    <a:pt x="875" y="743"/>
                    <a:pt x="1038" y="707"/>
                    <a:pt x="1163" y="636"/>
                  </a:cubicBezTo>
                  <a:cubicBezTo>
                    <a:pt x="1414" y="491"/>
                    <a:pt x="1412" y="256"/>
                    <a:pt x="1160" y="109"/>
                  </a:cubicBezTo>
                  <a:cubicBezTo>
                    <a:pt x="1033" y="37"/>
                    <a:pt x="867" y="0"/>
                    <a:pt x="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9"/>
            <p:cNvSpPr/>
            <p:nvPr/>
          </p:nvSpPr>
          <p:spPr>
            <a:xfrm>
              <a:off x="1906004" y="2024441"/>
              <a:ext cx="50181" cy="37253"/>
            </a:xfrm>
            <a:custGeom>
              <a:rect b="b" l="l" r="r" t="t"/>
              <a:pathLst>
                <a:path extrusionOk="0" h="536" w="722">
                  <a:moveTo>
                    <a:pt x="358" y="1"/>
                  </a:moveTo>
                  <a:cubicBezTo>
                    <a:pt x="297" y="1"/>
                    <a:pt x="237" y="14"/>
                    <a:pt x="189" y="42"/>
                  </a:cubicBezTo>
                  <a:cubicBezTo>
                    <a:pt x="139" y="69"/>
                    <a:pt x="109" y="100"/>
                    <a:pt x="86" y="134"/>
                  </a:cubicBezTo>
                  <a:lnTo>
                    <a:pt x="0" y="326"/>
                  </a:lnTo>
                  <a:lnTo>
                    <a:pt x="0" y="328"/>
                  </a:lnTo>
                  <a:cubicBezTo>
                    <a:pt x="2" y="380"/>
                    <a:pt x="37" y="434"/>
                    <a:pt x="106" y="474"/>
                  </a:cubicBezTo>
                  <a:cubicBezTo>
                    <a:pt x="177" y="515"/>
                    <a:pt x="271" y="535"/>
                    <a:pt x="364" y="535"/>
                  </a:cubicBezTo>
                  <a:cubicBezTo>
                    <a:pt x="456" y="535"/>
                    <a:pt x="547" y="515"/>
                    <a:pt x="617" y="475"/>
                  </a:cubicBezTo>
                  <a:cubicBezTo>
                    <a:pt x="686" y="434"/>
                    <a:pt x="722" y="380"/>
                    <a:pt x="722" y="328"/>
                  </a:cubicBezTo>
                  <a:lnTo>
                    <a:pt x="658" y="154"/>
                  </a:lnTo>
                  <a:cubicBezTo>
                    <a:pt x="638" y="118"/>
                    <a:pt x="582" y="69"/>
                    <a:pt x="531" y="42"/>
                  </a:cubicBezTo>
                  <a:cubicBezTo>
                    <a:pt x="482" y="14"/>
                    <a:pt x="420"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9"/>
            <p:cNvSpPr/>
            <p:nvPr/>
          </p:nvSpPr>
          <p:spPr>
            <a:xfrm>
              <a:off x="3087720" y="2811324"/>
              <a:ext cx="95635" cy="82082"/>
            </a:xfrm>
            <a:custGeom>
              <a:rect b="b" l="l" r="r" t="t"/>
              <a:pathLst>
                <a:path extrusionOk="0" h="1181" w="1376">
                  <a:moveTo>
                    <a:pt x="685" y="1"/>
                  </a:moveTo>
                  <a:cubicBezTo>
                    <a:pt x="509" y="1"/>
                    <a:pt x="334" y="39"/>
                    <a:pt x="200" y="116"/>
                  </a:cubicBezTo>
                  <a:lnTo>
                    <a:pt x="188" y="124"/>
                  </a:lnTo>
                  <a:lnTo>
                    <a:pt x="0" y="124"/>
                  </a:lnTo>
                  <a:lnTo>
                    <a:pt x="0" y="784"/>
                  </a:lnTo>
                  <a:cubicBezTo>
                    <a:pt x="2" y="885"/>
                    <a:pt x="70" y="987"/>
                    <a:pt x="204" y="1064"/>
                  </a:cubicBezTo>
                  <a:cubicBezTo>
                    <a:pt x="339" y="1142"/>
                    <a:pt x="516" y="1181"/>
                    <a:pt x="693" y="1181"/>
                  </a:cubicBezTo>
                  <a:cubicBezTo>
                    <a:pt x="868" y="1181"/>
                    <a:pt x="1043" y="1142"/>
                    <a:pt x="1176" y="1065"/>
                  </a:cubicBezTo>
                  <a:cubicBezTo>
                    <a:pt x="1310" y="988"/>
                    <a:pt x="1376" y="887"/>
                    <a:pt x="1376" y="784"/>
                  </a:cubicBezTo>
                  <a:lnTo>
                    <a:pt x="1376" y="124"/>
                  </a:lnTo>
                  <a:lnTo>
                    <a:pt x="1182" y="124"/>
                  </a:lnTo>
                  <a:lnTo>
                    <a:pt x="1173" y="118"/>
                  </a:lnTo>
                  <a:cubicBezTo>
                    <a:pt x="1038" y="40"/>
                    <a:pt x="861" y="1"/>
                    <a:pt x="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9"/>
            <p:cNvSpPr/>
            <p:nvPr/>
          </p:nvSpPr>
          <p:spPr>
            <a:xfrm>
              <a:off x="3083133" y="2792350"/>
              <a:ext cx="104949" cy="55254"/>
            </a:xfrm>
            <a:custGeom>
              <a:rect b="b" l="l" r="r" t="t"/>
              <a:pathLst>
                <a:path extrusionOk="0" h="795" w="1510">
                  <a:moveTo>
                    <a:pt x="751" y="0"/>
                  </a:moveTo>
                  <a:cubicBezTo>
                    <a:pt x="575" y="0"/>
                    <a:pt x="400" y="39"/>
                    <a:pt x="266" y="115"/>
                  </a:cubicBezTo>
                  <a:cubicBezTo>
                    <a:pt x="0" y="271"/>
                    <a:pt x="0" y="521"/>
                    <a:pt x="270" y="677"/>
                  </a:cubicBezTo>
                  <a:cubicBezTo>
                    <a:pt x="405" y="755"/>
                    <a:pt x="582" y="794"/>
                    <a:pt x="759" y="794"/>
                  </a:cubicBezTo>
                  <a:cubicBezTo>
                    <a:pt x="934" y="794"/>
                    <a:pt x="1109" y="756"/>
                    <a:pt x="1242" y="678"/>
                  </a:cubicBezTo>
                  <a:cubicBezTo>
                    <a:pt x="1509" y="524"/>
                    <a:pt x="1508" y="274"/>
                    <a:pt x="1239" y="117"/>
                  </a:cubicBezTo>
                  <a:cubicBezTo>
                    <a:pt x="1104" y="39"/>
                    <a:pt x="927" y="0"/>
                    <a:pt x="7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9"/>
            <p:cNvSpPr/>
            <p:nvPr/>
          </p:nvSpPr>
          <p:spPr>
            <a:xfrm>
              <a:off x="3109126" y="2769971"/>
              <a:ext cx="52961" cy="64081"/>
            </a:xfrm>
            <a:custGeom>
              <a:rect b="b" l="l" r="r" t="t"/>
              <a:pathLst>
                <a:path extrusionOk="0" h="922" w="762">
                  <a:moveTo>
                    <a:pt x="378" y="0"/>
                  </a:moveTo>
                  <a:cubicBezTo>
                    <a:pt x="281" y="0"/>
                    <a:pt x="184" y="21"/>
                    <a:pt x="111" y="64"/>
                  </a:cubicBezTo>
                  <a:lnTo>
                    <a:pt x="105" y="68"/>
                  </a:lnTo>
                  <a:lnTo>
                    <a:pt x="0" y="68"/>
                  </a:lnTo>
                  <a:lnTo>
                    <a:pt x="0" y="702"/>
                  </a:lnTo>
                  <a:cubicBezTo>
                    <a:pt x="2" y="759"/>
                    <a:pt x="39" y="814"/>
                    <a:pt x="112" y="857"/>
                  </a:cubicBezTo>
                  <a:cubicBezTo>
                    <a:pt x="187" y="900"/>
                    <a:pt x="284" y="922"/>
                    <a:pt x="382" y="922"/>
                  </a:cubicBezTo>
                  <a:cubicBezTo>
                    <a:pt x="479" y="922"/>
                    <a:pt x="576" y="900"/>
                    <a:pt x="651" y="857"/>
                  </a:cubicBezTo>
                  <a:cubicBezTo>
                    <a:pt x="725" y="814"/>
                    <a:pt x="762" y="759"/>
                    <a:pt x="760" y="702"/>
                  </a:cubicBezTo>
                  <a:lnTo>
                    <a:pt x="760" y="68"/>
                  </a:lnTo>
                  <a:lnTo>
                    <a:pt x="654" y="68"/>
                  </a:lnTo>
                  <a:lnTo>
                    <a:pt x="649" y="65"/>
                  </a:lnTo>
                  <a:cubicBezTo>
                    <a:pt x="574" y="22"/>
                    <a:pt x="476" y="0"/>
                    <a:pt x="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9"/>
            <p:cNvSpPr/>
            <p:nvPr/>
          </p:nvSpPr>
          <p:spPr>
            <a:xfrm>
              <a:off x="2691707" y="2649805"/>
              <a:ext cx="458438" cy="135391"/>
            </a:xfrm>
            <a:custGeom>
              <a:rect b="b" l="l" r="r" t="t"/>
              <a:pathLst>
                <a:path extrusionOk="0" h="1948" w="6596">
                  <a:moveTo>
                    <a:pt x="4454" y="1"/>
                  </a:moveTo>
                  <a:lnTo>
                    <a:pt x="39" y="42"/>
                  </a:lnTo>
                  <a:lnTo>
                    <a:pt x="1" y="224"/>
                  </a:lnTo>
                  <a:lnTo>
                    <a:pt x="329" y="551"/>
                  </a:lnTo>
                  <a:lnTo>
                    <a:pt x="6569" y="1948"/>
                  </a:lnTo>
                  <a:lnTo>
                    <a:pt x="6595" y="1537"/>
                  </a:lnTo>
                  <a:lnTo>
                    <a:pt x="5220" y="302"/>
                  </a:lnTo>
                  <a:lnTo>
                    <a:pt x="4454"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9"/>
            <p:cNvSpPr/>
            <p:nvPr/>
          </p:nvSpPr>
          <p:spPr>
            <a:xfrm>
              <a:off x="3125320" y="2731885"/>
              <a:ext cx="416320" cy="165277"/>
            </a:xfrm>
            <a:custGeom>
              <a:rect b="b" l="l" r="r" t="t"/>
              <a:pathLst>
                <a:path extrusionOk="0" h="2378" w="5990">
                  <a:moveTo>
                    <a:pt x="1" y="1"/>
                  </a:moveTo>
                  <a:lnTo>
                    <a:pt x="124" y="662"/>
                  </a:lnTo>
                  <a:lnTo>
                    <a:pt x="555" y="888"/>
                  </a:lnTo>
                  <a:lnTo>
                    <a:pt x="1782" y="1782"/>
                  </a:lnTo>
                  <a:lnTo>
                    <a:pt x="2322" y="1897"/>
                  </a:lnTo>
                  <a:lnTo>
                    <a:pt x="5945" y="2377"/>
                  </a:lnTo>
                  <a:lnTo>
                    <a:pt x="5989" y="2205"/>
                  </a:lnTo>
                  <a:lnTo>
                    <a:pt x="5712" y="1928"/>
                  </a:lnTo>
                  <a:lnTo>
                    <a:pt x="773" y="181"/>
                  </a:lnTo>
                  <a:lnTo>
                    <a:pt x="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9"/>
            <p:cNvSpPr/>
            <p:nvPr/>
          </p:nvSpPr>
          <p:spPr>
            <a:xfrm>
              <a:off x="3090848" y="2735638"/>
              <a:ext cx="89519" cy="51640"/>
            </a:xfrm>
            <a:custGeom>
              <a:rect b="b" l="l" r="r" t="t"/>
              <a:pathLst>
                <a:path extrusionOk="0" h="743" w="1288">
                  <a:moveTo>
                    <a:pt x="640" y="0"/>
                  </a:moveTo>
                  <a:cubicBezTo>
                    <a:pt x="476" y="0"/>
                    <a:pt x="313" y="36"/>
                    <a:pt x="188" y="108"/>
                  </a:cubicBezTo>
                  <a:lnTo>
                    <a:pt x="175" y="116"/>
                  </a:lnTo>
                  <a:lnTo>
                    <a:pt x="0" y="116"/>
                  </a:lnTo>
                  <a:lnTo>
                    <a:pt x="0" y="371"/>
                  </a:lnTo>
                  <a:cubicBezTo>
                    <a:pt x="2" y="467"/>
                    <a:pt x="65" y="561"/>
                    <a:pt x="189" y="633"/>
                  </a:cubicBezTo>
                  <a:cubicBezTo>
                    <a:pt x="316" y="706"/>
                    <a:pt x="481" y="743"/>
                    <a:pt x="646" y="743"/>
                  </a:cubicBezTo>
                  <a:cubicBezTo>
                    <a:pt x="811" y="743"/>
                    <a:pt x="975" y="707"/>
                    <a:pt x="1100" y="634"/>
                  </a:cubicBezTo>
                  <a:cubicBezTo>
                    <a:pt x="1226" y="562"/>
                    <a:pt x="1288" y="467"/>
                    <a:pt x="1286" y="371"/>
                  </a:cubicBezTo>
                  <a:lnTo>
                    <a:pt x="1288" y="371"/>
                  </a:lnTo>
                  <a:lnTo>
                    <a:pt x="1288" y="116"/>
                  </a:lnTo>
                  <a:lnTo>
                    <a:pt x="1106" y="116"/>
                  </a:lnTo>
                  <a:lnTo>
                    <a:pt x="1097" y="110"/>
                  </a:lnTo>
                  <a:cubicBezTo>
                    <a:pt x="970" y="37"/>
                    <a:pt x="805" y="0"/>
                    <a:pt x="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9"/>
            <p:cNvSpPr/>
            <p:nvPr/>
          </p:nvSpPr>
          <p:spPr>
            <a:xfrm>
              <a:off x="3086469" y="2717776"/>
              <a:ext cx="98277" cy="51779"/>
            </a:xfrm>
            <a:custGeom>
              <a:rect b="b" l="l" r="r" t="t"/>
              <a:pathLst>
                <a:path extrusionOk="0" h="745" w="1414">
                  <a:moveTo>
                    <a:pt x="702" y="1"/>
                  </a:moveTo>
                  <a:cubicBezTo>
                    <a:pt x="539" y="1"/>
                    <a:pt x="375" y="37"/>
                    <a:pt x="251" y="108"/>
                  </a:cubicBezTo>
                  <a:cubicBezTo>
                    <a:pt x="0" y="253"/>
                    <a:pt x="2" y="488"/>
                    <a:pt x="254" y="635"/>
                  </a:cubicBezTo>
                  <a:cubicBezTo>
                    <a:pt x="380" y="708"/>
                    <a:pt x="545" y="744"/>
                    <a:pt x="710" y="744"/>
                  </a:cubicBezTo>
                  <a:cubicBezTo>
                    <a:pt x="874" y="744"/>
                    <a:pt x="1038" y="708"/>
                    <a:pt x="1163" y="636"/>
                  </a:cubicBezTo>
                  <a:cubicBezTo>
                    <a:pt x="1414" y="491"/>
                    <a:pt x="1412" y="256"/>
                    <a:pt x="1160" y="112"/>
                  </a:cubicBezTo>
                  <a:lnTo>
                    <a:pt x="1160" y="110"/>
                  </a:lnTo>
                  <a:cubicBezTo>
                    <a:pt x="1033" y="37"/>
                    <a:pt x="867" y="1"/>
                    <a:pt x="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9"/>
            <p:cNvSpPr/>
            <p:nvPr/>
          </p:nvSpPr>
          <p:spPr>
            <a:xfrm>
              <a:off x="3110516" y="2720000"/>
              <a:ext cx="50181" cy="37184"/>
            </a:xfrm>
            <a:custGeom>
              <a:rect b="b" l="l" r="r" t="t"/>
              <a:pathLst>
                <a:path extrusionOk="0" h="535" w="722">
                  <a:moveTo>
                    <a:pt x="359" y="1"/>
                  </a:moveTo>
                  <a:cubicBezTo>
                    <a:pt x="298" y="1"/>
                    <a:pt x="237" y="14"/>
                    <a:pt x="189" y="41"/>
                  </a:cubicBezTo>
                  <a:cubicBezTo>
                    <a:pt x="139" y="69"/>
                    <a:pt x="109" y="100"/>
                    <a:pt x="86" y="133"/>
                  </a:cubicBezTo>
                  <a:lnTo>
                    <a:pt x="0" y="326"/>
                  </a:lnTo>
                  <a:lnTo>
                    <a:pt x="0" y="327"/>
                  </a:lnTo>
                  <a:cubicBezTo>
                    <a:pt x="2" y="379"/>
                    <a:pt x="37" y="433"/>
                    <a:pt x="106" y="473"/>
                  </a:cubicBezTo>
                  <a:cubicBezTo>
                    <a:pt x="177" y="514"/>
                    <a:pt x="271" y="535"/>
                    <a:pt x="364" y="535"/>
                  </a:cubicBezTo>
                  <a:cubicBezTo>
                    <a:pt x="456" y="535"/>
                    <a:pt x="547" y="515"/>
                    <a:pt x="617" y="475"/>
                  </a:cubicBezTo>
                  <a:cubicBezTo>
                    <a:pt x="686" y="433"/>
                    <a:pt x="722" y="381"/>
                    <a:pt x="722" y="327"/>
                  </a:cubicBezTo>
                  <a:lnTo>
                    <a:pt x="658" y="153"/>
                  </a:lnTo>
                  <a:cubicBezTo>
                    <a:pt x="638" y="118"/>
                    <a:pt x="582" y="69"/>
                    <a:pt x="531" y="41"/>
                  </a:cubicBezTo>
                  <a:cubicBezTo>
                    <a:pt x="482" y="14"/>
                    <a:pt x="421" y="1"/>
                    <a:pt x="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9"/>
            <p:cNvSpPr/>
            <p:nvPr/>
          </p:nvSpPr>
          <p:spPr>
            <a:xfrm>
              <a:off x="4372506" y="1959180"/>
              <a:ext cx="95635" cy="82082"/>
            </a:xfrm>
            <a:custGeom>
              <a:rect b="b" l="l" r="r" t="t"/>
              <a:pathLst>
                <a:path extrusionOk="0" h="1181" w="1376">
                  <a:moveTo>
                    <a:pt x="682" y="0"/>
                  </a:moveTo>
                  <a:cubicBezTo>
                    <a:pt x="507" y="0"/>
                    <a:pt x="333" y="39"/>
                    <a:pt x="201" y="116"/>
                  </a:cubicBezTo>
                  <a:lnTo>
                    <a:pt x="187" y="124"/>
                  </a:lnTo>
                  <a:lnTo>
                    <a:pt x="1" y="124"/>
                  </a:lnTo>
                  <a:lnTo>
                    <a:pt x="1" y="784"/>
                  </a:lnTo>
                  <a:cubicBezTo>
                    <a:pt x="1" y="885"/>
                    <a:pt x="68" y="985"/>
                    <a:pt x="202" y="1064"/>
                  </a:cubicBezTo>
                  <a:cubicBezTo>
                    <a:pt x="337" y="1141"/>
                    <a:pt x="514" y="1180"/>
                    <a:pt x="690" y="1180"/>
                  </a:cubicBezTo>
                  <a:cubicBezTo>
                    <a:pt x="866" y="1180"/>
                    <a:pt x="1041" y="1142"/>
                    <a:pt x="1174" y="1065"/>
                  </a:cubicBezTo>
                  <a:cubicBezTo>
                    <a:pt x="1308" y="987"/>
                    <a:pt x="1376" y="885"/>
                    <a:pt x="1374" y="784"/>
                  </a:cubicBezTo>
                  <a:lnTo>
                    <a:pt x="1374" y="124"/>
                  </a:lnTo>
                  <a:lnTo>
                    <a:pt x="1182" y="124"/>
                  </a:lnTo>
                  <a:lnTo>
                    <a:pt x="1171" y="118"/>
                  </a:lnTo>
                  <a:cubicBezTo>
                    <a:pt x="1036" y="40"/>
                    <a:pt x="859"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9"/>
            <p:cNvSpPr/>
            <p:nvPr/>
          </p:nvSpPr>
          <p:spPr>
            <a:xfrm>
              <a:off x="4367850" y="1940137"/>
              <a:ext cx="104879" cy="55254"/>
            </a:xfrm>
            <a:custGeom>
              <a:rect b="b" l="l" r="r" t="t"/>
              <a:pathLst>
                <a:path extrusionOk="0" h="795" w="1509">
                  <a:moveTo>
                    <a:pt x="750" y="1"/>
                  </a:moveTo>
                  <a:cubicBezTo>
                    <a:pt x="575" y="1"/>
                    <a:pt x="401" y="39"/>
                    <a:pt x="268" y="116"/>
                  </a:cubicBezTo>
                  <a:cubicBezTo>
                    <a:pt x="0" y="270"/>
                    <a:pt x="2" y="521"/>
                    <a:pt x="271" y="678"/>
                  </a:cubicBezTo>
                  <a:cubicBezTo>
                    <a:pt x="406" y="756"/>
                    <a:pt x="582" y="794"/>
                    <a:pt x="758" y="794"/>
                  </a:cubicBezTo>
                  <a:cubicBezTo>
                    <a:pt x="933" y="794"/>
                    <a:pt x="1108" y="756"/>
                    <a:pt x="1241" y="679"/>
                  </a:cubicBezTo>
                  <a:cubicBezTo>
                    <a:pt x="1509" y="524"/>
                    <a:pt x="1507" y="273"/>
                    <a:pt x="1238" y="118"/>
                  </a:cubicBezTo>
                  <a:cubicBezTo>
                    <a:pt x="1103" y="40"/>
                    <a:pt x="926" y="1"/>
                    <a:pt x="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9"/>
            <p:cNvSpPr/>
            <p:nvPr/>
          </p:nvSpPr>
          <p:spPr>
            <a:xfrm>
              <a:off x="4393773" y="1917688"/>
              <a:ext cx="53030" cy="64151"/>
            </a:xfrm>
            <a:custGeom>
              <a:rect b="b" l="l" r="r" t="t"/>
              <a:pathLst>
                <a:path extrusionOk="0" h="923" w="763">
                  <a:moveTo>
                    <a:pt x="380" y="1"/>
                  </a:moveTo>
                  <a:cubicBezTo>
                    <a:pt x="283" y="1"/>
                    <a:pt x="185" y="22"/>
                    <a:pt x="112" y="65"/>
                  </a:cubicBezTo>
                  <a:lnTo>
                    <a:pt x="105" y="69"/>
                  </a:lnTo>
                  <a:lnTo>
                    <a:pt x="1" y="69"/>
                  </a:lnTo>
                  <a:lnTo>
                    <a:pt x="1" y="704"/>
                  </a:lnTo>
                  <a:cubicBezTo>
                    <a:pt x="2" y="759"/>
                    <a:pt x="39" y="815"/>
                    <a:pt x="113" y="858"/>
                  </a:cubicBezTo>
                  <a:cubicBezTo>
                    <a:pt x="188" y="901"/>
                    <a:pt x="286" y="922"/>
                    <a:pt x="384" y="922"/>
                  </a:cubicBezTo>
                  <a:cubicBezTo>
                    <a:pt x="481" y="922"/>
                    <a:pt x="578" y="901"/>
                    <a:pt x="651" y="859"/>
                  </a:cubicBezTo>
                  <a:cubicBezTo>
                    <a:pt x="725" y="816"/>
                    <a:pt x="762" y="759"/>
                    <a:pt x="761" y="704"/>
                  </a:cubicBezTo>
                  <a:lnTo>
                    <a:pt x="762" y="704"/>
                  </a:lnTo>
                  <a:lnTo>
                    <a:pt x="762" y="69"/>
                  </a:lnTo>
                  <a:lnTo>
                    <a:pt x="655" y="69"/>
                  </a:lnTo>
                  <a:lnTo>
                    <a:pt x="650" y="65"/>
                  </a:lnTo>
                  <a:cubicBezTo>
                    <a:pt x="575" y="22"/>
                    <a:pt x="478"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9"/>
            <p:cNvSpPr/>
            <p:nvPr/>
          </p:nvSpPr>
          <p:spPr>
            <a:xfrm>
              <a:off x="4025629" y="1898228"/>
              <a:ext cx="414652" cy="259592"/>
            </a:xfrm>
            <a:custGeom>
              <a:rect b="b" l="l" r="r" t="t"/>
              <a:pathLst>
                <a:path extrusionOk="0" h="3735" w="5966">
                  <a:moveTo>
                    <a:pt x="5693" y="1"/>
                  </a:moveTo>
                  <a:lnTo>
                    <a:pt x="3847" y="101"/>
                  </a:lnTo>
                  <a:lnTo>
                    <a:pt x="3092" y="429"/>
                  </a:lnTo>
                  <a:lnTo>
                    <a:pt x="0" y="3580"/>
                  </a:lnTo>
                  <a:lnTo>
                    <a:pt x="100" y="3734"/>
                  </a:lnTo>
                  <a:lnTo>
                    <a:pt x="565" y="3734"/>
                  </a:lnTo>
                  <a:lnTo>
                    <a:pt x="5965" y="310"/>
                  </a:lnTo>
                  <a:lnTo>
                    <a:pt x="5693"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9"/>
            <p:cNvSpPr/>
            <p:nvPr/>
          </p:nvSpPr>
          <p:spPr>
            <a:xfrm>
              <a:off x="4411079" y="1712315"/>
              <a:ext cx="408953" cy="212539"/>
            </a:xfrm>
            <a:custGeom>
              <a:rect b="b" l="l" r="r" t="t"/>
              <a:pathLst>
                <a:path extrusionOk="0" h="3058" w="5884">
                  <a:moveTo>
                    <a:pt x="5403" y="1"/>
                  </a:moveTo>
                  <a:lnTo>
                    <a:pt x="673" y="2258"/>
                  </a:lnTo>
                  <a:lnTo>
                    <a:pt x="1" y="2676"/>
                  </a:lnTo>
                  <a:lnTo>
                    <a:pt x="556" y="3057"/>
                  </a:lnTo>
                  <a:lnTo>
                    <a:pt x="1019" y="2913"/>
                  </a:lnTo>
                  <a:lnTo>
                    <a:pt x="2519" y="2676"/>
                  </a:lnTo>
                  <a:lnTo>
                    <a:pt x="2984" y="2376"/>
                  </a:lnTo>
                  <a:lnTo>
                    <a:pt x="5883" y="153"/>
                  </a:lnTo>
                  <a:lnTo>
                    <a:pt x="5794"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9"/>
            <p:cNvSpPr/>
            <p:nvPr/>
          </p:nvSpPr>
          <p:spPr>
            <a:xfrm>
              <a:off x="4375495" y="1883424"/>
              <a:ext cx="89589" cy="51710"/>
            </a:xfrm>
            <a:custGeom>
              <a:rect b="b" l="l" r="r" t="t"/>
              <a:pathLst>
                <a:path extrusionOk="0" h="744" w="1289">
                  <a:moveTo>
                    <a:pt x="640" y="0"/>
                  </a:moveTo>
                  <a:cubicBezTo>
                    <a:pt x="476" y="0"/>
                    <a:pt x="313" y="36"/>
                    <a:pt x="188" y="108"/>
                  </a:cubicBezTo>
                  <a:lnTo>
                    <a:pt x="176" y="115"/>
                  </a:lnTo>
                  <a:lnTo>
                    <a:pt x="1" y="115"/>
                  </a:lnTo>
                  <a:lnTo>
                    <a:pt x="1" y="372"/>
                  </a:lnTo>
                  <a:cubicBezTo>
                    <a:pt x="2" y="466"/>
                    <a:pt x="65" y="562"/>
                    <a:pt x="191" y="634"/>
                  </a:cubicBezTo>
                  <a:cubicBezTo>
                    <a:pt x="318" y="707"/>
                    <a:pt x="483" y="743"/>
                    <a:pt x="649" y="743"/>
                  </a:cubicBezTo>
                  <a:cubicBezTo>
                    <a:pt x="812" y="743"/>
                    <a:pt x="976" y="707"/>
                    <a:pt x="1101" y="635"/>
                  </a:cubicBezTo>
                  <a:cubicBezTo>
                    <a:pt x="1227" y="563"/>
                    <a:pt x="1288" y="468"/>
                    <a:pt x="1288" y="372"/>
                  </a:cubicBezTo>
                  <a:lnTo>
                    <a:pt x="1288" y="115"/>
                  </a:lnTo>
                  <a:lnTo>
                    <a:pt x="1107" y="115"/>
                  </a:lnTo>
                  <a:lnTo>
                    <a:pt x="1098" y="109"/>
                  </a:lnTo>
                  <a:cubicBezTo>
                    <a:pt x="971" y="37"/>
                    <a:pt x="805" y="0"/>
                    <a:pt x="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9"/>
            <p:cNvSpPr/>
            <p:nvPr/>
          </p:nvSpPr>
          <p:spPr>
            <a:xfrm>
              <a:off x="4371116" y="1865632"/>
              <a:ext cx="98346" cy="51710"/>
            </a:xfrm>
            <a:custGeom>
              <a:rect b="b" l="l" r="r" t="t"/>
              <a:pathLst>
                <a:path extrusionOk="0" h="744" w="1415">
                  <a:moveTo>
                    <a:pt x="704" y="0"/>
                  </a:moveTo>
                  <a:cubicBezTo>
                    <a:pt x="540" y="0"/>
                    <a:pt x="376" y="36"/>
                    <a:pt x="251" y="108"/>
                  </a:cubicBezTo>
                  <a:cubicBezTo>
                    <a:pt x="1" y="253"/>
                    <a:pt x="2" y="488"/>
                    <a:pt x="254" y="633"/>
                  </a:cubicBezTo>
                  <a:cubicBezTo>
                    <a:pt x="382" y="707"/>
                    <a:pt x="548" y="744"/>
                    <a:pt x="714" y="744"/>
                  </a:cubicBezTo>
                  <a:cubicBezTo>
                    <a:pt x="877" y="744"/>
                    <a:pt x="1039" y="708"/>
                    <a:pt x="1164" y="636"/>
                  </a:cubicBezTo>
                  <a:cubicBezTo>
                    <a:pt x="1414" y="491"/>
                    <a:pt x="1413" y="256"/>
                    <a:pt x="1161" y="110"/>
                  </a:cubicBezTo>
                  <a:cubicBezTo>
                    <a:pt x="1034" y="37"/>
                    <a:pt x="869" y="0"/>
                    <a:pt x="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9"/>
            <p:cNvSpPr/>
            <p:nvPr/>
          </p:nvSpPr>
          <p:spPr>
            <a:xfrm>
              <a:off x="4395163" y="1867787"/>
              <a:ext cx="50250" cy="37253"/>
            </a:xfrm>
            <a:custGeom>
              <a:rect b="b" l="l" r="r" t="t"/>
              <a:pathLst>
                <a:path extrusionOk="0" h="536" w="723">
                  <a:moveTo>
                    <a:pt x="360" y="0"/>
                  </a:moveTo>
                  <a:cubicBezTo>
                    <a:pt x="299" y="0"/>
                    <a:pt x="238" y="14"/>
                    <a:pt x="190" y="41"/>
                  </a:cubicBezTo>
                  <a:cubicBezTo>
                    <a:pt x="139" y="70"/>
                    <a:pt x="110" y="101"/>
                    <a:pt x="87" y="133"/>
                  </a:cubicBezTo>
                  <a:lnTo>
                    <a:pt x="1" y="327"/>
                  </a:lnTo>
                  <a:cubicBezTo>
                    <a:pt x="2" y="380"/>
                    <a:pt x="38" y="433"/>
                    <a:pt x="107" y="474"/>
                  </a:cubicBezTo>
                  <a:cubicBezTo>
                    <a:pt x="178" y="515"/>
                    <a:pt x="270" y="535"/>
                    <a:pt x="363" y="535"/>
                  </a:cubicBezTo>
                  <a:cubicBezTo>
                    <a:pt x="455" y="535"/>
                    <a:pt x="548" y="515"/>
                    <a:pt x="618" y="474"/>
                  </a:cubicBezTo>
                  <a:cubicBezTo>
                    <a:pt x="688" y="434"/>
                    <a:pt x="722" y="380"/>
                    <a:pt x="722" y="327"/>
                  </a:cubicBezTo>
                  <a:lnTo>
                    <a:pt x="659" y="154"/>
                  </a:lnTo>
                  <a:lnTo>
                    <a:pt x="659" y="153"/>
                  </a:lnTo>
                  <a:cubicBezTo>
                    <a:pt x="641" y="117"/>
                    <a:pt x="582" y="70"/>
                    <a:pt x="533" y="42"/>
                  </a:cubicBezTo>
                  <a:cubicBezTo>
                    <a:pt x="484" y="14"/>
                    <a:pt x="422" y="0"/>
                    <a:pt x="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9"/>
            <p:cNvSpPr/>
            <p:nvPr/>
          </p:nvSpPr>
          <p:spPr>
            <a:xfrm>
              <a:off x="3305674" y="1343615"/>
              <a:ext cx="95705" cy="82082"/>
            </a:xfrm>
            <a:custGeom>
              <a:rect b="b" l="l" r="r" t="t"/>
              <a:pathLst>
                <a:path extrusionOk="0" h="1181" w="1377">
                  <a:moveTo>
                    <a:pt x="682" y="0"/>
                  </a:moveTo>
                  <a:cubicBezTo>
                    <a:pt x="507" y="0"/>
                    <a:pt x="332" y="39"/>
                    <a:pt x="199" y="116"/>
                  </a:cubicBezTo>
                  <a:lnTo>
                    <a:pt x="187" y="124"/>
                  </a:lnTo>
                  <a:lnTo>
                    <a:pt x="1" y="124"/>
                  </a:lnTo>
                  <a:lnTo>
                    <a:pt x="1" y="784"/>
                  </a:lnTo>
                  <a:cubicBezTo>
                    <a:pt x="1" y="885"/>
                    <a:pt x="69" y="987"/>
                    <a:pt x="202" y="1064"/>
                  </a:cubicBezTo>
                  <a:cubicBezTo>
                    <a:pt x="337" y="1141"/>
                    <a:pt x="514" y="1180"/>
                    <a:pt x="690" y="1180"/>
                  </a:cubicBezTo>
                  <a:cubicBezTo>
                    <a:pt x="866" y="1180"/>
                    <a:pt x="1041" y="1142"/>
                    <a:pt x="1175" y="1065"/>
                  </a:cubicBezTo>
                  <a:cubicBezTo>
                    <a:pt x="1308" y="988"/>
                    <a:pt x="1376" y="885"/>
                    <a:pt x="1375" y="784"/>
                  </a:cubicBezTo>
                  <a:lnTo>
                    <a:pt x="1375" y="124"/>
                  </a:lnTo>
                  <a:lnTo>
                    <a:pt x="1181" y="124"/>
                  </a:lnTo>
                  <a:lnTo>
                    <a:pt x="1171" y="118"/>
                  </a:lnTo>
                  <a:cubicBezTo>
                    <a:pt x="1036" y="40"/>
                    <a:pt x="859"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9"/>
            <p:cNvSpPr/>
            <p:nvPr/>
          </p:nvSpPr>
          <p:spPr>
            <a:xfrm>
              <a:off x="3301017" y="1324641"/>
              <a:ext cx="104949" cy="55185"/>
            </a:xfrm>
            <a:custGeom>
              <a:rect b="b" l="l" r="r" t="t"/>
              <a:pathLst>
                <a:path extrusionOk="0" h="794" w="1510">
                  <a:moveTo>
                    <a:pt x="751" y="0"/>
                  </a:moveTo>
                  <a:cubicBezTo>
                    <a:pt x="576" y="0"/>
                    <a:pt x="401" y="39"/>
                    <a:pt x="268" y="115"/>
                  </a:cubicBezTo>
                  <a:cubicBezTo>
                    <a:pt x="0" y="269"/>
                    <a:pt x="2" y="521"/>
                    <a:pt x="271" y="677"/>
                  </a:cubicBezTo>
                  <a:cubicBezTo>
                    <a:pt x="406" y="755"/>
                    <a:pt x="582" y="793"/>
                    <a:pt x="758" y="793"/>
                  </a:cubicBezTo>
                  <a:cubicBezTo>
                    <a:pt x="933" y="793"/>
                    <a:pt x="1108" y="755"/>
                    <a:pt x="1242" y="678"/>
                  </a:cubicBezTo>
                  <a:cubicBezTo>
                    <a:pt x="1509" y="524"/>
                    <a:pt x="1508" y="272"/>
                    <a:pt x="1238" y="117"/>
                  </a:cubicBezTo>
                  <a:cubicBezTo>
                    <a:pt x="1104" y="39"/>
                    <a:pt x="927" y="0"/>
                    <a:pt x="7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9"/>
            <p:cNvSpPr/>
            <p:nvPr/>
          </p:nvSpPr>
          <p:spPr>
            <a:xfrm>
              <a:off x="3327010" y="1302193"/>
              <a:ext cx="52961" cy="64151"/>
            </a:xfrm>
            <a:custGeom>
              <a:rect b="b" l="l" r="r" t="t"/>
              <a:pathLst>
                <a:path extrusionOk="0" h="923" w="762">
                  <a:moveTo>
                    <a:pt x="377" y="1"/>
                  </a:moveTo>
                  <a:cubicBezTo>
                    <a:pt x="280" y="1"/>
                    <a:pt x="184" y="22"/>
                    <a:pt x="111" y="65"/>
                  </a:cubicBezTo>
                  <a:lnTo>
                    <a:pt x="105" y="69"/>
                  </a:lnTo>
                  <a:lnTo>
                    <a:pt x="0" y="69"/>
                  </a:lnTo>
                  <a:lnTo>
                    <a:pt x="0" y="703"/>
                  </a:lnTo>
                  <a:cubicBezTo>
                    <a:pt x="2" y="758"/>
                    <a:pt x="38" y="815"/>
                    <a:pt x="112" y="858"/>
                  </a:cubicBezTo>
                  <a:cubicBezTo>
                    <a:pt x="187" y="901"/>
                    <a:pt x="285" y="922"/>
                    <a:pt x="383" y="922"/>
                  </a:cubicBezTo>
                  <a:cubicBezTo>
                    <a:pt x="480" y="922"/>
                    <a:pt x="576" y="901"/>
                    <a:pt x="651" y="858"/>
                  </a:cubicBezTo>
                  <a:cubicBezTo>
                    <a:pt x="725" y="815"/>
                    <a:pt x="761" y="760"/>
                    <a:pt x="760" y="703"/>
                  </a:cubicBezTo>
                  <a:lnTo>
                    <a:pt x="760" y="69"/>
                  </a:lnTo>
                  <a:lnTo>
                    <a:pt x="654" y="69"/>
                  </a:lnTo>
                  <a:lnTo>
                    <a:pt x="649" y="66"/>
                  </a:lnTo>
                  <a:cubicBezTo>
                    <a:pt x="574" y="23"/>
                    <a:pt x="475" y="1"/>
                    <a:pt x="3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9"/>
            <p:cNvSpPr/>
            <p:nvPr/>
          </p:nvSpPr>
          <p:spPr>
            <a:xfrm>
              <a:off x="3331111" y="1267860"/>
              <a:ext cx="458299" cy="135530"/>
            </a:xfrm>
            <a:custGeom>
              <a:rect b="b" l="l" r="r" t="t"/>
              <a:pathLst>
                <a:path extrusionOk="0" h="1950" w="6594">
                  <a:moveTo>
                    <a:pt x="26" y="0"/>
                  </a:moveTo>
                  <a:lnTo>
                    <a:pt x="1" y="412"/>
                  </a:lnTo>
                  <a:lnTo>
                    <a:pt x="1376" y="1646"/>
                  </a:lnTo>
                  <a:lnTo>
                    <a:pt x="2141" y="1949"/>
                  </a:lnTo>
                  <a:lnTo>
                    <a:pt x="6555" y="1906"/>
                  </a:lnTo>
                  <a:lnTo>
                    <a:pt x="6594" y="1726"/>
                  </a:lnTo>
                  <a:lnTo>
                    <a:pt x="6266" y="1398"/>
                  </a:lnTo>
                  <a:lnTo>
                    <a:pt x="26" y="0"/>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9"/>
            <p:cNvSpPr/>
            <p:nvPr/>
          </p:nvSpPr>
          <p:spPr>
            <a:xfrm>
              <a:off x="2922031" y="1138450"/>
              <a:ext cx="416250" cy="165277"/>
            </a:xfrm>
            <a:custGeom>
              <a:rect b="b" l="l" r="r" t="t"/>
              <a:pathLst>
                <a:path extrusionOk="0" h="2378" w="5989">
                  <a:moveTo>
                    <a:pt x="46" y="1"/>
                  </a:moveTo>
                  <a:lnTo>
                    <a:pt x="0" y="172"/>
                  </a:lnTo>
                  <a:lnTo>
                    <a:pt x="279" y="449"/>
                  </a:lnTo>
                  <a:lnTo>
                    <a:pt x="5218" y="2197"/>
                  </a:lnTo>
                  <a:lnTo>
                    <a:pt x="5989" y="2377"/>
                  </a:lnTo>
                  <a:lnTo>
                    <a:pt x="5867" y="1714"/>
                  </a:lnTo>
                  <a:lnTo>
                    <a:pt x="5436" y="1490"/>
                  </a:lnTo>
                  <a:lnTo>
                    <a:pt x="4209" y="596"/>
                  </a:lnTo>
                  <a:lnTo>
                    <a:pt x="3667" y="481"/>
                  </a:lnTo>
                  <a:lnTo>
                    <a:pt x="46"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9"/>
            <p:cNvSpPr/>
            <p:nvPr/>
          </p:nvSpPr>
          <p:spPr>
            <a:xfrm>
              <a:off x="3308662" y="1267860"/>
              <a:ext cx="89589" cy="51710"/>
            </a:xfrm>
            <a:custGeom>
              <a:rect b="b" l="l" r="r" t="t"/>
              <a:pathLst>
                <a:path extrusionOk="0" h="744" w="1289">
                  <a:moveTo>
                    <a:pt x="640" y="1"/>
                  </a:moveTo>
                  <a:cubicBezTo>
                    <a:pt x="476" y="1"/>
                    <a:pt x="313" y="37"/>
                    <a:pt x="189" y="109"/>
                  </a:cubicBezTo>
                  <a:lnTo>
                    <a:pt x="176" y="116"/>
                  </a:lnTo>
                  <a:lnTo>
                    <a:pt x="1" y="116"/>
                  </a:lnTo>
                  <a:lnTo>
                    <a:pt x="1" y="372"/>
                  </a:lnTo>
                  <a:cubicBezTo>
                    <a:pt x="3" y="466"/>
                    <a:pt x="66" y="562"/>
                    <a:pt x="192" y="634"/>
                  </a:cubicBezTo>
                  <a:cubicBezTo>
                    <a:pt x="317" y="707"/>
                    <a:pt x="483" y="744"/>
                    <a:pt x="648" y="744"/>
                  </a:cubicBezTo>
                  <a:cubicBezTo>
                    <a:pt x="812" y="744"/>
                    <a:pt x="976" y="708"/>
                    <a:pt x="1101" y="635"/>
                  </a:cubicBezTo>
                  <a:cubicBezTo>
                    <a:pt x="1227" y="563"/>
                    <a:pt x="1288" y="468"/>
                    <a:pt x="1288" y="372"/>
                  </a:cubicBezTo>
                  <a:lnTo>
                    <a:pt x="1288" y="116"/>
                  </a:lnTo>
                  <a:lnTo>
                    <a:pt x="1107" y="116"/>
                  </a:lnTo>
                  <a:lnTo>
                    <a:pt x="1098" y="111"/>
                  </a:lnTo>
                  <a:cubicBezTo>
                    <a:pt x="971" y="37"/>
                    <a:pt x="805" y="1"/>
                    <a:pt x="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9"/>
            <p:cNvSpPr/>
            <p:nvPr/>
          </p:nvSpPr>
          <p:spPr>
            <a:xfrm>
              <a:off x="3304284" y="1250068"/>
              <a:ext cx="98346" cy="51710"/>
            </a:xfrm>
            <a:custGeom>
              <a:rect b="b" l="l" r="r" t="t"/>
              <a:pathLst>
                <a:path extrusionOk="0" h="744" w="1415">
                  <a:moveTo>
                    <a:pt x="703" y="1"/>
                  </a:moveTo>
                  <a:cubicBezTo>
                    <a:pt x="539" y="1"/>
                    <a:pt x="376" y="37"/>
                    <a:pt x="252" y="108"/>
                  </a:cubicBezTo>
                  <a:cubicBezTo>
                    <a:pt x="1" y="253"/>
                    <a:pt x="2" y="488"/>
                    <a:pt x="255" y="635"/>
                  </a:cubicBezTo>
                  <a:cubicBezTo>
                    <a:pt x="382" y="707"/>
                    <a:pt x="547" y="744"/>
                    <a:pt x="712" y="744"/>
                  </a:cubicBezTo>
                  <a:cubicBezTo>
                    <a:pt x="876" y="744"/>
                    <a:pt x="1039" y="708"/>
                    <a:pt x="1164" y="636"/>
                  </a:cubicBezTo>
                  <a:cubicBezTo>
                    <a:pt x="1415" y="491"/>
                    <a:pt x="1413" y="256"/>
                    <a:pt x="1161" y="110"/>
                  </a:cubicBezTo>
                  <a:cubicBezTo>
                    <a:pt x="1034" y="37"/>
                    <a:pt x="868" y="1"/>
                    <a:pt x="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9"/>
            <p:cNvSpPr/>
            <p:nvPr/>
          </p:nvSpPr>
          <p:spPr>
            <a:xfrm>
              <a:off x="3328400" y="1252292"/>
              <a:ext cx="50181" cy="37184"/>
            </a:xfrm>
            <a:custGeom>
              <a:rect b="b" l="l" r="r" t="t"/>
              <a:pathLst>
                <a:path extrusionOk="0" h="535" w="722">
                  <a:moveTo>
                    <a:pt x="359" y="0"/>
                  </a:moveTo>
                  <a:cubicBezTo>
                    <a:pt x="298" y="0"/>
                    <a:pt x="237" y="14"/>
                    <a:pt x="189" y="41"/>
                  </a:cubicBezTo>
                  <a:cubicBezTo>
                    <a:pt x="138" y="69"/>
                    <a:pt x="109" y="100"/>
                    <a:pt x="86" y="133"/>
                  </a:cubicBezTo>
                  <a:lnTo>
                    <a:pt x="0" y="326"/>
                  </a:lnTo>
                  <a:lnTo>
                    <a:pt x="0" y="327"/>
                  </a:lnTo>
                  <a:cubicBezTo>
                    <a:pt x="2" y="380"/>
                    <a:pt x="37" y="433"/>
                    <a:pt x="106" y="473"/>
                  </a:cubicBezTo>
                  <a:cubicBezTo>
                    <a:pt x="177" y="514"/>
                    <a:pt x="270" y="535"/>
                    <a:pt x="363" y="535"/>
                  </a:cubicBezTo>
                  <a:cubicBezTo>
                    <a:pt x="455" y="535"/>
                    <a:pt x="547" y="515"/>
                    <a:pt x="617" y="475"/>
                  </a:cubicBezTo>
                  <a:cubicBezTo>
                    <a:pt x="688" y="433"/>
                    <a:pt x="721" y="380"/>
                    <a:pt x="721" y="327"/>
                  </a:cubicBezTo>
                  <a:lnTo>
                    <a:pt x="658" y="153"/>
                  </a:lnTo>
                  <a:cubicBezTo>
                    <a:pt x="640" y="118"/>
                    <a:pt x="581" y="69"/>
                    <a:pt x="532" y="41"/>
                  </a:cubicBezTo>
                  <a:cubicBezTo>
                    <a:pt x="483" y="14"/>
                    <a:pt x="421" y="0"/>
                    <a:pt x="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 name="Google Shape;2004;p49"/>
          <p:cNvGrpSpPr/>
          <p:nvPr/>
        </p:nvGrpSpPr>
        <p:grpSpPr>
          <a:xfrm rot="10800000">
            <a:off x="7982666" y="539506"/>
            <a:ext cx="962959" cy="1016406"/>
            <a:chOff x="-3171395" y="736983"/>
            <a:chExt cx="1712232" cy="1807587"/>
          </a:xfrm>
        </p:grpSpPr>
        <p:grpSp>
          <p:nvGrpSpPr>
            <p:cNvPr id="2005" name="Google Shape;2005;p49"/>
            <p:cNvGrpSpPr/>
            <p:nvPr/>
          </p:nvGrpSpPr>
          <p:grpSpPr>
            <a:xfrm>
              <a:off x="-3128356" y="827596"/>
              <a:ext cx="1626149" cy="1626342"/>
              <a:chOff x="-4570025" y="-195475"/>
              <a:chExt cx="1932900" cy="1932900"/>
            </a:xfrm>
          </p:grpSpPr>
          <p:sp>
            <p:nvSpPr>
              <p:cNvPr id="2006" name="Google Shape;2006;p49"/>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9"/>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49"/>
            <p:cNvGrpSpPr/>
            <p:nvPr/>
          </p:nvGrpSpPr>
          <p:grpSpPr>
            <a:xfrm>
              <a:off x="-3171395" y="736983"/>
              <a:ext cx="1712232" cy="1807587"/>
              <a:chOff x="-1141405" y="2245329"/>
              <a:chExt cx="336848" cy="355600"/>
            </a:xfrm>
          </p:grpSpPr>
          <p:sp>
            <p:nvSpPr>
              <p:cNvPr id="2009" name="Google Shape;2009;p49"/>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9"/>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9"/>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9"/>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13" name="Google Shape;2013;p49"/>
          <p:cNvSpPr txBox="1"/>
          <p:nvPr>
            <p:ph type="title"/>
          </p:nvPr>
        </p:nvSpPr>
        <p:spPr>
          <a:xfrm>
            <a:off x="713225" y="733450"/>
            <a:ext cx="5114100" cy="118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300" u="sng"/>
              <a:t>THAN</a:t>
            </a:r>
            <a:r>
              <a:rPr lang="en" sz="8300" u="sng"/>
              <a:t>KS!</a:t>
            </a:r>
            <a:endParaRPr sz="8300" u="sng"/>
          </a:p>
        </p:txBody>
      </p:sp>
      <p:grpSp>
        <p:nvGrpSpPr>
          <p:cNvPr id="2014" name="Google Shape;2014;p49"/>
          <p:cNvGrpSpPr/>
          <p:nvPr/>
        </p:nvGrpSpPr>
        <p:grpSpPr>
          <a:xfrm>
            <a:off x="1111564" y="3693576"/>
            <a:ext cx="1019434" cy="1027096"/>
            <a:chOff x="2519184" y="1536959"/>
            <a:chExt cx="1577583" cy="1589440"/>
          </a:xfrm>
        </p:grpSpPr>
        <p:sp>
          <p:nvSpPr>
            <p:cNvPr id="2015" name="Google Shape;2015;p49"/>
            <p:cNvSpPr/>
            <p:nvPr/>
          </p:nvSpPr>
          <p:spPr>
            <a:xfrm>
              <a:off x="3000529" y="2184867"/>
              <a:ext cx="32502" cy="90405"/>
            </a:xfrm>
            <a:custGeom>
              <a:rect b="b" l="l" r="r" t="t"/>
              <a:pathLst>
                <a:path extrusionOk="0" h="2139" w="769">
                  <a:moveTo>
                    <a:pt x="768" y="1"/>
                  </a:moveTo>
                  <a:lnTo>
                    <a:pt x="1" y="444"/>
                  </a:lnTo>
                  <a:lnTo>
                    <a:pt x="1" y="2139"/>
                  </a:lnTo>
                  <a:lnTo>
                    <a:pt x="768" y="1696"/>
                  </a:lnTo>
                  <a:lnTo>
                    <a:pt x="768"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9"/>
            <p:cNvSpPr/>
            <p:nvPr/>
          </p:nvSpPr>
          <p:spPr>
            <a:xfrm>
              <a:off x="2963168" y="2163270"/>
              <a:ext cx="69864" cy="40363"/>
            </a:xfrm>
            <a:custGeom>
              <a:rect b="b" l="l" r="r" t="t"/>
              <a:pathLst>
                <a:path extrusionOk="0" h="955" w="1653">
                  <a:moveTo>
                    <a:pt x="768" y="1"/>
                  </a:moveTo>
                  <a:lnTo>
                    <a:pt x="0" y="444"/>
                  </a:lnTo>
                  <a:lnTo>
                    <a:pt x="885" y="955"/>
                  </a:lnTo>
                  <a:lnTo>
                    <a:pt x="1652"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9"/>
            <p:cNvSpPr/>
            <p:nvPr/>
          </p:nvSpPr>
          <p:spPr>
            <a:xfrm>
              <a:off x="2963168" y="2181993"/>
              <a:ext cx="155324" cy="161368"/>
            </a:xfrm>
            <a:custGeom>
              <a:rect b="b" l="l" r="r" t="t"/>
              <a:pathLst>
                <a:path extrusionOk="0" h="3818" w="3675">
                  <a:moveTo>
                    <a:pt x="0" y="1"/>
                  </a:moveTo>
                  <a:lnTo>
                    <a:pt x="0" y="1156"/>
                  </a:lnTo>
                  <a:cubicBezTo>
                    <a:pt x="0" y="1490"/>
                    <a:pt x="179" y="1799"/>
                    <a:pt x="468" y="1965"/>
                  </a:cubicBezTo>
                  <a:lnTo>
                    <a:pt x="885" y="2207"/>
                  </a:lnTo>
                  <a:lnTo>
                    <a:pt x="3675" y="3817"/>
                  </a:lnTo>
                  <a:lnTo>
                    <a:pt x="3675" y="2787"/>
                  </a:lnTo>
                  <a:lnTo>
                    <a:pt x="3653" y="2531"/>
                  </a:lnTo>
                  <a:lnTo>
                    <a:pt x="1054" y="1031"/>
                  </a:lnTo>
                  <a:lnTo>
                    <a:pt x="1151" y="35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9"/>
            <p:cNvSpPr/>
            <p:nvPr/>
          </p:nvSpPr>
          <p:spPr>
            <a:xfrm>
              <a:off x="3000529" y="2202745"/>
              <a:ext cx="118046" cy="86263"/>
            </a:xfrm>
            <a:custGeom>
              <a:rect b="b" l="l" r="r" t="t"/>
              <a:pathLst>
                <a:path extrusionOk="0" h="2041" w="2793">
                  <a:moveTo>
                    <a:pt x="767" y="1"/>
                  </a:moveTo>
                  <a:lnTo>
                    <a:pt x="1" y="442"/>
                  </a:lnTo>
                  <a:lnTo>
                    <a:pt x="2769" y="2040"/>
                  </a:lnTo>
                  <a:lnTo>
                    <a:pt x="2792" y="2028"/>
                  </a:lnTo>
                  <a:lnTo>
                    <a:pt x="2792"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9"/>
            <p:cNvSpPr/>
            <p:nvPr/>
          </p:nvSpPr>
          <p:spPr>
            <a:xfrm>
              <a:off x="2856874" y="1536959"/>
              <a:ext cx="191925" cy="689892"/>
            </a:xfrm>
            <a:custGeom>
              <a:rect b="b" l="l" r="r" t="t"/>
              <a:pathLst>
                <a:path extrusionOk="0" h="16323" w="4541">
                  <a:moveTo>
                    <a:pt x="778" y="1"/>
                  </a:moveTo>
                  <a:cubicBezTo>
                    <a:pt x="756" y="1"/>
                    <a:pt x="738" y="6"/>
                    <a:pt x="722" y="16"/>
                  </a:cubicBezTo>
                  <a:lnTo>
                    <a:pt x="0" y="435"/>
                  </a:lnTo>
                  <a:cubicBezTo>
                    <a:pt x="18" y="425"/>
                    <a:pt x="37" y="419"/>
                    <a:pt x="60" y="419"/>
                  </a:cubicBezTo>
                  <a:cubicBezTo>
                    <a:pt x="73" y="419"/>
                    <a:pt x="87" y="421"/>
                    <a:pt x="102" y="425"/>
                  </a:cubicBezTo>
                  <a:lnTo>
                    <a:pt x="460" y="522"/>
                  </a:lnTo>
                  <a:cubicBezTo>
                    <a:pt x="479" y="528"/>
                    <a:pt x="499" y="536"/>
                    <a:pt x="517" y="547"/>
                  </a:cubicBezTo>
                  <a:cubicBezTo>
                    <a:pt x="551" y="567"/>
                    <a:pt x="585" y="595"/>
                    <a:pt x="614" y="630"/>
                  </a:cubicBezTo>
                  <a:cubicBezTo>
                    <a:pt x="648" y="668"/>
                    <a:pt x="677" y="715"/>
                    <a:pt x="700" y="762"/>
                  </a:cubicBezTo>
                  <a:cubicBezTo>
                    <a:pt x="712" y="795"/>
                    <a:pt x="723" y="827"/>
                    <a:pt x="731" y="859"/>
                  </a:cubicBezTo>
                  <a:lnTo>
                    <a:pt x="3801" y="16109"/>
                  </a:lnTo>
                  <a:cubicBezTo>
                    <a:pt x="3821" y="16213"/>
                    <a:pt x="3796" y="16290"/>
                    <a:pt x="3743" y="16323"/>
                  </a:cubicBezTo>
                  <a:lnTo>
                    <a:pt x="4464" y="15903"/>
                  </a:lnTo>
                  <a:cubicBezTo>
                    <a:pt x="4516" y="15872"/>
                    <a:pt x="4541" y="15794"/>
                    <a:pt x="4521" y="15690"/>
                  </a:cubicBezTo>
                  <a:lnTo>
                    <a:pt x="1451" y="441"/>
                  </a:lnTo>
                  <a:cubicBezTo>
                    <a:pt x="1445" y="407"/>
                    <a:pt x="1434" y="375"/>
                    <a:pt x="1420" y="344"/>
                  </a:cubicBezTo>
                  <a:cubicBezTo>
                    <a:pt x="1398" y="295"/>
                    <a:pt x="1369" y="248"/>
                    <a:pt x="1335" y="210"/>
                  </a:cubicBezTo>
                  <a:cubicBezTo>
                    <a:pt x="1305" y="176"/>
                    <a:pt x="1272" y="148"/>
                    <a:pt x="1237" y="128"/>
                  </a:cubicBezTo>
                  <a:cubicBezTo>
                    <a:pt x="1218" y="118"/>
                    <a:pt x="1200" y="108"/>
                    <a:pt x="1181" y="104"/>
                  </a:cubicBezTo>
                  <a:lnTo>
                    <a:pt x="822" y="7"/>
                  </a:lnTo>
                  <a:cubicBezTo>
                    <a:pt x="806" y="3"/>
                    <a:pt x="791" y="1"/>
                    <a:pt x="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9"/>
            <p:cNvSpPr/>
            <p:nvPr/>
          </p:nvSpPr>
          <p:spPr>
            <a:xfrm>
              <a:off x="2853450" y="1554667"/>
              <a:ext cx="165172" cy="672817"/>
            </a:xfrm>
            <a:custGeom>
              <a:rect b="b" l="l" r="r" t="t"/>
              <a:pathLst>
                <a:path extrusionOk="0" h="15919" w="3908">
                  <a:moveTo>
                    <a:pt x="139" y="0"/>
                  </a:moveTo>
                  <a:cubicBezTo>
                    <a:pt x="51" y="0"/>
                    <a:pt x="1" y="83"/>
                    <a:pt x="20" y="209"/>
                  </a:cubicBezTo>
                  <a:lnTo>
                    <a:pt x="2341" y="15255"/>
                  </a:lnTo>
                  <a:cubicBezTo>
                    <a:pt x="2362" y="15390"/>
                    <a:pt x="2456" y="15528"/>
                    <a:pt x="2559" y="15587"/>
                  </a:cubicBezTo>
                  <a:cubicBezTo>
                    <a:pt x="2578" y="15598"/>
                    <a:pt x="2596" y="15605"/>
                    <a:pt x="2615" y="15611"/>
                  </a:cubicBezTo>
                  <a:lnTo>
                    <a:pt x="3724" y="15913"/>
                  </a:lnTo>
                  <a:cubicBezTo>
                    <a:pt x="3738" y="15917"/>
                    <a:pt x="3752" y="15919"/>
                    <a:pt x="3765" y="15919"/>
                  </a:cubicBezTo>
                  <a:cubicBezTo>
                    <a:pt x="3858" y="15919"/>
                    <a:pt x="3908" y="15826"/>
                    <a:pt x="3882" y="15691"/>
                  </a:cubicBezTo>
                  <a:lnTo>
                    <a:pt x="810" y="440"/>
                  </a:lnTo>
                  <a:cubicBezTo>
                    <a:pt x="786" y="311"/>
                    <a:pt x="695" y="185"/>
                    <a:pt x="598" y="128"/>
                  </a:cubicBezTo>
                  <a:cubicBezTo>
                    <a:pt x="580" y="117"/>
                    <a:pt x="560" y="109"/>
                    <a:pt x="541" y="103"/>
                  </a:cubicBezTo>
                  <a:lnTo>
                    <a:pt x="183" y="6"/>
                  </a:lnTo>
                  <a:cubicBezTo>
                    <a:pt x="167" y="2"/>
                    <a:pt x="153"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9"/>
            <p:cNvSpPr/>
            <p:nvPr/>
          </p:nvSpPr>
          <p:spPr>
            <a:xfrm>
              <a:off x="2742549" y="2333806"/>
              <a:ext cx="32502" cy="90405"/>
            </a:xfrm>
            <a:custGeom>
              <a:rect b="b" l="l" r="r" t="t"/>
              <a:pathLst>
                <a:path extrusionOk="0" h="2139" w="769">
                  <a:moveTo>
                    <a:pt x="769" y="1"/>
                  </a:moveTo>
                  <a:lnTo>
                    <a:pt x="1" y="444"/>
                  </a:lnTo>
                  <a:lnTo>
                    <a:pt x="1" y="2139"/>
                  </a:lnTo>
                  <a:lnTo>
                    <a:pt x="769" y="1696"/>
                  </a:lnTo>
                  <a:lnTo>
                    <a:pt x="769"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9"/>
            <p:cNvSpPr/>
            <p:nvPr/>
          </p:nvSpPr>
          <p:spPr>
            <a:xfrm>
              <a:off x="2705188" y="2312209"/>
              <a:ext cx="69864" cy="40363"/>
            </a:xfrm>
            <a:custGeom>
              <a:rect b="b" l="l" r="r" t="t"/>
              <a:pathLst>
                <a:path extrusionOk="0" h="955" w="1653">
                  <a:moveTo>
                    <a:pt x="768" y="1"/>
                  </a:moveTo>
                  <a:lnTo>
                    <a:pt x="1" y="444"/>
                  </a:lnTo>
                  <a:lnTo>
                    <a:pt x="885" y="955"/>
                  </a:lnTo>
                  <a:lnTo>
                    <a:pt x="1653"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9"/>
            <p:cNvSpPr/>
            <p:nvPr/>
          </p:nvSpPr>
          <p:spPr>
            <a:xfrm>
              <a:off x="2705188" y="2330932"/>
              <a:ext cx="155366" cy="161368"/>
            </a:xfrm>
            <a:custGeom>
              <a:rect b="b" l="l" r="r" t="t"/>
              <a:pathLst>
                <a:path extrusionOk="0" h="3818" w="3676">
                  <a:moveTo>
                    <a:pt x="1" y="1"/>
                  </a:moveTo>
                  <a:lnTo>
                    <a:pt x="1" y="1156"/>
                  </a:lnTo>
                  <a:cubicBezTo>
                    <a:pt x="1" y="1490"/>
                    <a:pt x="179" y="1799"/>
                    <a:pt x="468" y="1965"/>
                  </a:cubicBezTo>
                  <a:lnTo>
                    <a:pt x="885" y="2207"/>
                  </a:lnTo>
                  <a:lnTo>
                    <a:pt x="3675" y="3817"/>
                  </a:lnTo>
                  <a:lnTo>
                    <a:pt x="3675" y="2787"/>
                  </a:lnTo>
                  <a:lnTo>
                    <a:pt x="3654" y="2531"/>
                  </a:lnTo>
                  <a:lnTo>
                    <a:pt x="1054" y="1031"/>
                  </a:lnTo>
                  <a:lnTo>
                    <a:pt x="1151" y="35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9"/>
            <p:cNvSpPr/>
            <p:nvPr/>
          </p:nvSpPr>
          <p:spPr>
            <a:xfrm>
              <a:off x="2742549" y="2351684"/>
              <a:ext cx="118004" cy="86263"/>
            </a:xfrm>
            <a:custGeom>
              <a:rect b="b" l="l" r="r" t="t"/>
              <a:pathLst>
                <a:path extrusionOk="0" h="2041" w="2792">
                  <a:moveTo>
                    <a:pt x="767" y="1"/>
                  </a:moveTo>
                  <a:lnTo>
                    <a:pt x="1" y="442"/>
                  </a:lnTo>
                  <a:lnTo>
                    <a:pt x="2770" y="2040"/>
                  </a:lnTo>
                  <a:lnTo>
                    <a:pt x="2791" y="2028"/>
                  </a:lnTo>
                  <a:lnTo>
                    <a:pt x="2791"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9"/>
            <p:cNvSpPr/>
            <p:nvPr/>
          </p:nvSpPr>
          <p:spPr>
            <a:xfrm>
              <a:off x="2598894" y="1685940"/>
              <a:ext cx="192010" cy="689849"/>
            </a:xfrm>
            <a:custGeom>
              <a:rect b="b" l="l" r="r" t="t"/>
              <a:pathLst>
                <a:path extrusionOk="0" h="16322" w="4543">
                  <a:moveTo>
                    <a:pt x="1" y="433"/>
                  </a:moveTo>
                  <a:lnTo>
                    <a:pt x="1" y="433"/>
                  </a:lnTo>
                  <a:cubicBezTo>
                    <a:pt x="1" y="433"/>
                    <a:pt x="1" y="433"/>
                    <a:pt x="1" y="434"/>
                  </a:cubicBezTo>
                  <a:lnTo>
                    <a:pt x="1" y="433"/>
                  </a:lnTo>
                  <a:close/>
                  <a:moveTo>
                    <a:pt x="780" y="0"/>
                  </a:moveTo>
                  <a:cubicBezTo>
                    <a:pt x="758" y="0"/>
                    <a:pt x="738" y="6"/>
                    <a:pt x="720" y="15"/>
                  </a:cubicBezTo>
                  <a:lnTo>
                    <a:pt x="1" y="433"/>
                  </a:lnTo>
                  <a:lnTo>
                    <a:pt x="1" y="433"/>
                  </a:lnTo>
                  <a:cubicBezTo>
                    <a:pt x="18" y="424"/>
                    <a:pt x="38" y="419"/>
                    <a:pt x="59" y="419"/>
                  </a:cubicBezTo>
                  <a:cubicBezTo>
                    <a:pt x="72" y="419"/>
                    <a:pt x="86" y="420"/>
                    <a:pt x="101" y="424"/>
                  </a:cubicBezTo>
                  <a:lnTo>
                    <a:pt x="460" y="523"/>
                  </a:lnTo>
                  <a:cubicBezTo>
                    <a:pt x="479" y="527"/>
                    <a:pt x="499" y="535"/>
                    <a:pt x="517" y="546"/>
                  </a:cubicBezTo>
                  <a:cubicBezTo>
                    <a:pt x="551" y="566"/>
                    <a:pt x="585" y="595"/>
                    <a:pt x="614" y="629"/>
                  </a:cubicBezTo>
                  <a:cubicBezTo>
                    <a:pt x="648" y="667"/>
                    <a:pt x="677" y="714"/>
                    <a:pt x="700" y="763"/>
                  </a:cubicBezTo>
                  <a:cubicBezTo>
                    <a:pt x="713" y="794"/>
                    <a:pt x="723" y="826"/>
                    <a:pt x="731" y="858"/>
                  </a:cubicBezTo>
                  <a:lnTo>
                    <a:pt x="3801" y="16109"/>
                  </a:lnTo>
                  <a:cubicBezTo>
                    <a:pt x="3821" y="16213"/>
                    <a:pt x="3797" y="16289"/>
                    <a:pt x="3743" y="16322"/>
                  </a:cubicBezTo>
                  <a:lnTo>
                    <a:pt x="4464" y="15902"/>
                  </a:lnTo>
                  <a:cubicBezTo>
                    <a:pt x="4518" y="15871"/>
                    <a:pt x="4543" y="15794"/>
                    <a:pt x="4523" y="15690"/>
                  </a:cubicBezTo>
                  <a:lnTo>
                    <a:pt x="1451" y="438"/>
                  </a:lnTo>
                  <a:cubicBezTo>
                    <a:pt x="1445" y="406"/>
                    <a:pt x="1434" y="374"/>
                    <a:pt x="1420" y="343"/>
                  </a:cubicBezTo>
                  <a:cubicBezTo>
                    <a:pt x="1399" y="294"/>
                    <a:pt x="1370" y="247"/>
                    <a:pt x="1336" y="209"/>
                  </a:cubicBezTo>
                  <a:cubicBezTo>
                    <a:pt x="1305" y="175"/>
                    <a:pt x="1273" y="148"/>
                    <a:pt x="1237" y="128"/>
                  </a:cubicBezTo>
                  <a:cubicBezTo>
                    <a:pt x="1219" y="117"/>
                    <a:pt x="1200" y="109"/>
                    <a:pt x="1182" y="103"/>
                  </a:cubicBezTo>
                  <a:lnTo>
                    <a:pt x="822" y="6"/>
                  </a:lnTo>
                  <a:cubicBezTo>
                    <a:pt x="807" y="2"/>
                    <a:pt x="793" y="0"/>
                    <a:pt x="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9"/>
            <p:cNvSpPr/>
            <p:nvPr/>
          </p:nvSpPr>
          <p:spPr>
            <a:xfrm>
              <a:off x="2595513" y="1703606"/>
              <a:ext cx="165172" cy="672817"/>
            </a:xfrm>
            <a:custGeom>
              <a:rect b="b" l="l" r="r" t="t"/>
              <a:pathLst>
                <a:path extrusionOk="0" h="15919" w="3908">
                  <a:moveTo>
                    <a:pt x="139" y="1"/>
                  </a:moveTo>
                  <a:cubicBezTo>
                    <a:pt x="51" y="1"/>
                    <a:pt x="0" y="82"/>
                    <a:pt x="19" y="209"/>
                  </a:cubicBezTo>
                  <a:lnTo>
                    <a:pt x="2340" y="15255"/>
                  </a:lnTo>
                  <a:cubicBezTo>
                    <a:pt x="2362" y="15390"/>
                    <a:pt x="2456" y="15528"/>
                    <a:pt x="2559" y="15587"/>
                  </a:cubicBezTo>
                  <a:cubicBezTo>
                    <a:pt x="2577" y="15598"/>
                    <a:pt x="2596" y="15605"/>
                    <a:pt x="2614" y="15611"/>
                  </a:cubicBezTo>
                  <a:lnTo>
                    <a:pt x="3723" y="15913"/>
                  </a:lnTo>
                  <a:cubicBezTo>
                    <a:pt x="3738" y="15917"/>
                    <a:pt x="3751" y="15919"/>
                    <a:pt x="3765" y="15919"/>
                  </a:cubicBezTo>
                  <a:cubicBezTo>
                    <a:pt x="3857" y="15919"/>
                    <a:pt x="3907" y="15826"/>
                    <a:pt x="3881" y="15691"/>
                  </a:cubicBezTo>
                  <a:lnTo>
                    <a:pt x="810" y="440"/>
                  </a:lnTo>
                  <a:cubicBezTo>
                    <a:pt x="785" y="311"/>
                    <a:pt x="694" y="185"/>
                    <a:pt x="597" y="128"/>
                  </a:cubicBezTo>
                  <a:cubicBezTo>
                    <a:pt x="579" y="117"/>
                    <a:pt x="559" y="109"/>
                    <a:pt x="540" y="105"/>
                  </a:cubicBezTo>
                  <a:lnTo>
                    <a:pt x="181" y="6"/>
                  </a:lnTo>
                  <a:cubicBezTo>
                    <a:pt x="166" y="3"/>
                    <a:pt x="152" y="1"/>
                    <a:pt x="1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9"/>
            <p:cNvSpPr/>
            <p:nvPr/>
          </p:nvSpPr>
          <p:spPr>
            <a:xfrm>
              <a:off x="2536554" y="2483210"/>
              <a:ext cx="1542503" cy="643189"/>
            </a:xfrm>
            <a:custGeom>
              <a:rect b="b" l="l" r="r" t="t"/>
              <a:pathLst>
                <a:path extrusionOk="0" h="15218" w="36496">
                  <a:moveTo>
                    <a:pt x="35253" y="1743"/>
                  </a:moveTo>
                  <a:lnTo>
                    <a:pt x="18519" y="11468"/>
                  </a:lnTo>
                  <a:cubicBezTo>
                    <a:pt x="16853" y="12435"/>
                    <a:pt x="14138" y="12435"/>
                    <a:pt x="12461" y="11468"/>
                  </a:cubicBezTo>
                  <a:lnTo>
                    <a:pt x="1280" y="5012"/>
                  </a:lnTo>
                  <a:cubicBezTo>
                    <a:pt x="434" y="4523"/>
                    <a:pt x="11" y="3881"/>
                    <a:pt x="13" y="3241"/>
                  </a:cubicBezTo>
                  <a:lnTo>
                    <a:pt x="2" y="6024"/>
                  </a:lnTo>
                  <a:cubicBezTo>
                    <a:pt x="0" y="6664"/>
                    <a:pt x="422" y="7305"/>
                    <a:pt x="1269" y="7794"/>
                  </a:cubicBezTo>
                  <a:lnTo>
                    <a:pt x="12451" y="14250"/>
                  </a:lnTo>
                  <a:cubicBezTo>
                    <a:pt x="14127" y="15218"/>
                    <a:pt x="16842" y="15218"/>
                    <a:pt x="18508" y="14250"/>
                  </a:cubicBezTo>
                  <a:lnTo>
                    <a:pt x="35241" y="4526"/>
                  </a:lnTo>
                  <a:cubicBezTo>
                    <a:pt x="36068" y="4044"/>
                    <a:pt x="36484" y="3415"/>
                    <a:pt x="36485" y="2785"/>
                  </a:cubicBezTo>
                  <a:lnTo>
                    <a:pt x="36496" y="0"/>
                  </a:lnTo>
                  <a:cubicBezTo>
                    <a:pt x="36494" y="633"/>
                    <a:pt x="36081" y="1262"/>
                    <a:pt x="35253" y="17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9"/>
            <p:cNvSpPr/>
            <p:nvPr/>
          </p:nvSpPr>
          <p:spPr>
            <a:xfrm>
              <a:off x="2519184" y="2104946"/>
              <a:ext cx="1577583" cy="893651"/>
            </a:xfrm>
            <a:custGeom>
              <a:rect b="b" l="l" r="r" t="t"/>
              <a:pathLst>
                <a:path extrusionOk="0" h="21144" w="37326">
                  <a:moveTo>
                    <a:pt x="21423" y="0"/>
                  </a:moveTo>
                  <a:cubicBezTo>
                    <a:pt x="20327" y="0"/>
                    <a:pt x="19233" y="242"/>
                    <a:pt x="18401" y="726"/>
                  </a:cubicBezTo>
                  <a:lnTo>
                    <a:pt x="1667" y="10450"/>
                  </a:lnTo>
                  <a:cubicBezTo>
                    <a:pt x="1" y="11419"/>
                    <a:pt x="10" y="12991"/>
                    <a:pt x="1691" y="13962"/>
                  </a:cubicBezTo>
                  <a:lnTo>
                    <a:pt x="12872" y="20418"/>
                  </a:lnTo>
                  <a:cubicBezTo>
                    <a:pt x="13702" y="20896"/>
                    <a:pt x="14784" y="21138"/>
                    <a:pt x="15869" y="21144"/>
                  </a:cubicBezTo>
                  <a:cubicBezTo>
                    <a:pt x="15879" y="21144"/>
                    <a:pt x="15890" y="21144"/>
                    <a:pt x="15900" y="21144"/>
                  </a:cubicBezTo>
                  <a:cubicBezTo>
                    <a:pt x="16999" y="21144"/>
                    <a:pt x="18096" y="20902"/>
                    <a:pt x="18930" y="20418"/>
                  </a:cubicBezTo>
                  <a:lnTo>
                    <a:pt x="35663" y="10693"/>
                  </a:lnTo>
                  <a:cubicBezTo>
                    <a:pt x="35730" y="10655"/>
                    <a:pt x="35793" y="10615"/>
                    <a:pt x="35855" y="10575"/>
                  </a:cubicBezTo>
                  <a:cubicBezTo>
                    <a:pt x="37325" y="9601"/>
                    <a:pt x="37253" y="8114"/>
                    <a:pt x="35644" y="7185"/>
                  </a:cubicBezTo>
                  <a:lnTo>
                    <a:pt x="24463" y="729"/>
                  </a:lnTo>
                  <a:cubicBezTo>
                    <a:pt x="23622" y="243"/>
                    <a:pt x="22521" y="0"/>
                    <a:pt x="21423"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9"/>
            <p:cNvSpPr/>
            <p:nvPr/>
          </p:nvSpPr>
          <p:spPr>
            <a:xfrm>
              <a:off x="2619054" y="2118766"/>
              <a:ext cx="1378219" cy="788496"/>
            </a:xfrm>
            <a:custGeom>
              <a:rect b="b" l="l" r="r" t="t"/>
              <a:pathLst>
                <a:path extrusionOk="0" h="18656" w="32609">
                  <a:moveTo>
                    <a:pt x="19070" y="0"/>
                  </a:moveTo>
                  <a:cubicBezTo>
                    <a:pt x="18522" y="0"/>
                    <a:pt x="17976" y="121"/>
                    <a:pt x="17564" y="362"/>
                  </a:cubicBezTo>
                  <a:lnTo>
                    <a:pt x="829" y="10086"/>
                  </a:lnTo>
                  <a:cubicBezTo>
                    <a:pt x="0" y="10566"/>
                    <a:pt x="3" y="11354"/>
                    <a:pt x="845" y="11838"/>
                  </a:cubicBezTo>
                  <a:lnTo>
                    <a:pt x="12026" y="18294"/>
                  </a:lnTo>
                  <a:cubicBezTo>
                    <a:pt x="12442" y="18535"/>
                    <a:pt x="12991" y="18655"/>
                    <a:pt x="13538" y="18655"/>
                  </a:cubicBezTo>
                  <a:cubicBezTo>
                    <a:pt x="14086" y="18655"/>
                    <a:pt x="14633" y="18535"/>
                    <a:pt x="15047" y="18294"/>
                  </a:cubicBezTo>
                  <a:lnTo>
                    <a:pt x="31780" y="8570"/>
                  </a:lnTo>
                  <a:cubicBezTo>
                    <a:pt x="32609" y="8088"/>
                    <a:pt x="32606" y="7301"/>
                    <a:pt x="31771" y="6819"/>
                  </a:cubicBezTo>
                  <a:lnTo>
                    <a:pt x="20589" y="365"/>
                  </a:lnTo>
                  <a:cubicBezTo>
                    <a:pt x="20169" y="122"/>
                    <a:pt x="19619" y="0"/>
                    <a:pt x="19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9"/>
            <p:cNvSpPr/>
            <p:nvPr/>
          </p:nvSpPr>
          <p:spPr>
            <a:xfrm>
              <a:off x="3180363" y="2183642"/>
              <a:ext cx="478862" cy="276455"/>
            </a:xfrm>
            <a:custGeom>
              <a:rect b="b" l="l" r="r" t="t"/>
              <a:pathLst>
                <a:path extrusionOk="0" h="6541" w="11330">
                  <a:moveTo>
                    <a:pt x="6987" y="422"/>
                  </a:moveTo>
                  <a:cubicBezTo>
                    <a:pt x="9713" y="843"/>
                    <a:pt x="11329" y="2461"/>
                    <a:pt x="10599" y="4033"/>
                  </a:cubicBezTo>
                  <a:cubicBezTo>
                    <a:pt x="9869" y="5607"/>
                    <a:pt x="7068" y="6541"/>
                    <a:pt x="4343" y="6119"/>
                  </a:cubicBezTo>
                  <a:cubicBezTo>
                    <a:pt x="1618" y="5698"/>
                    <a:pt x="0" y="4081"/>
                    <a:pt x="731" y="2508"/>
                  </a:cubicBezTo>
                  <a:cubicBezTo>
                    <a:pt x="1462" y="934"/>
                    <a:pt x="4261" y="0"/>
                    <a:pt x="6987"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9"/>
            <p:cNvSpPr/>
            <p:nvPr/>
          </p:nvSpPr>
          <p:spPr>
            <a:xfrm>
              <a:off x="3233996" y="2228357"/>
              <a:ext cx="368593" cy="212847"/>
            </a:xfrm>
            <a:custGeom>
              <a:rect b="b" l="l" r="r" t="t"/>
              <a:pathLst>
                <a:path extrusionOk="0" h="5036" w="8721">
                  <a:moveTo>
                    <a:pt x="4360" y="1"/>
                  </a:moveTo>
                  <a:cubicBezTo>
                    <a:pt x="1952" y="1"/>
                    <a:pt x="0" y="1128"/>
                    <a:pt x="0" y="2519"/>
                  </a:cubicBezTo>
                  <a:cubicBezTo>
                    <a:pt x="0" y="3908"/>
                    <a:pt x="1952" y="5035"/>
                    <a:pt x="4360" y="5035"/>
                  </a:cubicBezTo>
                  <a:cubicBezTo>
                    <a:pt x="6768" y="5035"/>
                    <a:pt x="8720" y="3908"/>
                    <a:pt x="8720" y="2519"/>
                  </a:cubicBezTo>
                  <a:cubicBezTo>
                    <a:pt x="8720" y="1128"/>
                    <a:pt x="6768" y="1"/>
                    <a:pt x="4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9"/>
            <p:cNvSpPr/>
            <p:nvPr/>
          </p:nvSpPr>
          <p:spPr>
            <a:xfrm>
              <a:off x="3382808" y="2200209"/>
              <a:ext cx="69610" cy="154098"/>
            </a:xfrm>
            <a:custGeom>
              <a:rect b="b" l="l" r="r" t="t"/>
              <a:pathLst>
                <a:path extrusionOk="0" h="3646" w="1647">
                  <a:moveTo>
                    <a:pt x="6" y="1"/>
                  </a:moveTo>
                  <a:lnTo>
                    <a:pt x="6" y="1"/>
                  </a:lnTo>
                  <a:cubicBezTo>
                    <a:pt x="9" y="8"/>
                    <a:pt x="0" y="3171"/>
                    <a:pt x="0" y="3171"/>
                  </a:cubicBezTo>
                  <a:cubicBezTo>
                    <a:pt x="0" y="3289"/>
                    <a:pt x="77" y="3409"/>
                    <a:pt x="231" y="3502"/>
                  </a:cubicBezTo>
                  <a:cubicBezTo>
                    <a:pt x="391" y="3597"/>
                    <a:pt x="604" y="3645"/>
                    <a:pt x="817" y="3645"/>
                  </a:cubicBezTo>
                  <a:cubicBezTo>
                    <a:pt x="1022" y="3645"/>
                    <a:pt x="1227" y="3601"/>
                    <a:pt x="1385" y="3512"/>
                  </a:cubicBezTo>
                  <a:cubicBezTo>
                    <a:pt x="1549" y="3422"/>
                    <a:pt x="1632" y="3298"/>
                    <a:pt x="1632" y="3175"/>
                  </a:cubicBezTo>
                  <a:cubicBezTo>
                    <a:pt x="1632" y="3175"/>
                    <a:pt x="1642" y="13"/>
                    <a:pt x="1646" y="2"/>
                  </a:cubicBezTo>
                  <a:lnTo>
                    <a:pt x="1646" y="2"/>
                  </a:lnTo>
                  <a:cubicBezTo>
                    <a:pt x="1646" y="2"/>
                    <a:pt x="1580" y="3"/>
                    <a:pt x="1475" y="3"/>
                  </a:cubicBezTo>
                  <a:cubicBezTo>
                    <a:pt x="1055" y="3"/>
                    <a:pt x="7" y="1"/>
                    <a:pt x="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9"/>
            <p:cNvSpPr/>
            <p:nvPr/>
          </p:nvSpPr>
          <p:spPr>
            <a:xfrm>
              <a:off x="3377018" y="2190573"/>
              <a:ext cx="81360" cy="23880"/>
            </a:xfrm>
            <a:custGeom>
              <a:rect b="b" l="l" r="r" t="t"/>
              <a:pathLst>
                <a:path extrusionOk="0" h="565" w="1925">
                  <a:moveTo>
                    <a:pt x="0" y="1"/>
                  </a:moveTo>
                  <a:cubicBezTo>
                    <a:pt x="1" y="1"/>
                    <a:pt x="1" y="2"/>
                    <a:pt x="1" y="2"/>
                  </a:cubicBezTo>
                  <a:lnTo>
                    <a:pt x="1" y="2"/>
                  </a:lnTo>
                  <a:lnTo>
                    <a:pt x="0" y="1"/>
                  </a:lnTo>
                  <a:close/>
                  <a:moveTo>
                    <a:pt x="1" y="2"/>
                  </a:moveTo>
                  <a:lnTo>
                    <a:pt x="145" y="233"/>
                  </a:lnTo>
                  <a:cubicBezTo>
                    <a:pt x="186" y="298"/>
                    <a:pt x="251" y="358"/>
                    <a:pt x="339" y="412"/>
                  </a:cubicBezTo>
                  <a:cubicBezTo>
                    <a:pt x="510" y="514"/>
                    <a:pt x="737" y="565"/>
                    <a:pt x="964" y="565"/>
                  </a:cubicBezTo>
                  <a:cubicBezTo>
                    <a:pt x="1182" y="565"/>
                    <a:pt x="1399" y="518"/>
                    <a:pt x="1568" y="424"/>
                  </a:cubicBezTo>
                  <a:cubicBezTo>
                    <a:pt x="1665" y="370"/>
                    <a:pt x="1734" y="305"/>
                    <a:pt x="1779" y="238"/>
                  </a:cubicBezTo>
                  <a:lnTo>
                    <a:pt x="1925" y="7"/>
                  </a:lnTo>
                  <a:lnTo>
                    <a:pt x="1925" y="7"/>
                  </a:lnTo>
                  <a:cubicBezTo>
                    <a:pt x="1874" y="87"/>
                    <a:pt x="1791" y="162"/>
                    <a:pt x="1679" y="225"/>
                  </a:cubicBezTo>
                  <a:cubicBezTo>
                    <a:pt x="1480" y="337"/>
                    <a:pt x="1223" y="392"/>
                    <a:pt x="966" y="392"/>
                  </a:cubicBezTo>
                  <a:cubicBezTo>
                    <a:pt x="698" y="392"/>
                    <a:pt x="430" y="332"/>
                    <a:pt x="228" y="212"/>
                  </a:cubicBezTo>
                  <a:cubicBezTo>
                    <a:pt x="124" y="149"/>
                    <a:pt x="49" y="79"/>
                    <a:pt x="1"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9"/>
            <p:cNvSpPr/>
            <p:nvPr/>
          </p:nvSpPr>
          <p:spPr>
            <a:xfrm>
              <a:off x="3361465" y="2137489"/>
              <a:ext cx="101943" cy="69695"/>
            </a:xfrm>
            <a:custGeom>
              <a:rect b="b" l="l" r="r" t="t"/>
              <a:pathLst>
                <a:path extrusionOk="0" h="1649" w="2412">
                  <a:moveTo>
                    <a:pt x="1323" y="1"/>
                  </a:moveTo>
                  <a:cubicBezTo>
                    <a:pt x="557" y="1"/>
                    <a:pt x="0" y="639"/>
                    <a:pt x="365" y="1252"/>
                  </a:cubicBezTo>
                  <a:cubicBezTo>
                    <a:pt x="413" y="1331"/>
                    <a:pt x="490" y="1403"/>
                    <a:pt x="596" y="1468"/>
                  </a:cubicBezTo>
                  <a:cubicBezTo>
                    <a:pt x="798" y="1588"/>
                    <a:pt x="1066" y="1648"/>
                    <a:pt x="1334" y="1648"/>
                  </a:cubicBezTo>
                  <a:cubicBezTo>
                    <a:pt x="1591" y="1648"/>
                    <a:pt x="1848" y="1593"/>
                    <a:pt x="2047" y="1481"/>
                  </a:cubicBezTo>
                  <a:cubicBezTo>
                    <a:pt x="2162" y="1417"/>
                    <a:pt x="2245" y="1340"/>
                    <a:pt x="2297" y="1257"/>
                  </a:cubicBezTo>
                  <a:cubicBezTo>
                    <a:pt x="2325" y="1209"/>
                    <a:pt x="2411" y="1066"/>
                    <a:pt x="2411" y="863"/>
                  </a:cubicBezTo>
                  <a:cubicBezTo>
                    <a:pt x="2410" y="476"/>
                    <a:pt x="2119" y="154"/>
                    <a:pt x="1668" y="43"/>
                  </a:cubicBezTo>
                  <a:cubicBezTo>
                    <a:pt x="1550" y="14"/>
                    <a:pt x="1434"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9"/>
            <p:cNvSpPr/>
            <p:nvPr/>
          </p:nvSpPr>
          <p:spPr>
            <a:xfrm>
              <a:off x="2736801" y="2439762"/>
              <a:ext cx="478778" cy="276498"/>
            </a:xfrm>
            <a:custGeom>
              <a:rect b="b" l="l" r="r" t="t"/>
              <a:pathLst>
                <a:path extrusionOk="0" h="6542" w="11328">
                  <a:moveTo>
                    <a:pt x="6985" y="422"/>
                  </a:moveTo>
                  <a:cubicBezTo>
                    <a:pt x="9711" y="844"/>
                    <a:pt x="11327" y="2460"/>
                    <a:pt x="10598" y="4034"/>
                  </a:cubicBezTo>
                  <a:cubicBezTo>
                    <a:pt x="9868" y="5608"/>
                    <a:pt x="7067" y="6541"/>
                    <a:pt x="4342" y="6120"/>
                  </a:cubicBezTo>
                  <a:cubicBezTo>
                    <a:pt x="1617" y="5698"/>
                    <a:pt x="0" y="4080"/>
                    <a:pt x="729" y="2508"/>
                  </a:cubicBezTo>
                  <a:cubicBezTo>
                    <a:pt x="1460" y="935"/>
                    <a:pt x="4261" y="1"/>
                    <a:pt x="6985"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9"/>
            <p:cNvSpPr/>
            <p:nvPr/>
          </p:nvSpPr>
          <p:spPr>
            <a:xfrm>
              <a:off x="2770317" y="2484478"/>
              <a:ext cx="408703" cy="212847"/>
            </a:xfrm>
            <a:custGeom>
              <a:rect b="b" l="l" r="r" t="t"/>
              <a:pathLst>
                <a:path extrusionOk="0" h="5036" w="9670">
                  <a:moveTo>
                    <a:pt x="4831" y="1"/>
                  </a:moveTo>
                  <a:cubicBezTo>
                    <a:pt x="2907" y="1"/>
                    <a:pt x="1145" y="742"/>
                    <a:pt x="624" y="1867"/>
                  </a:cubicBezTo>
                  <a:cubicBezTo>
                    <a:pt x="1" y="3210"/>
                    <a:pt x="1381" y="4590"/>
                    <a:pt x="3706" y="4950"/>
                  </a:cubicBezTo>
                  <a:cubicBezTo>
                    <a:pt x="4084" y="5008"/>
                    <a:pt x="4464" y="5036"/>
                    <a:pt x="4838" y="5036"/>
                  </a:cubicBezTo>
                  <a:cubicBezTo>
                    <a:pt x="6763" y="5036"/>
                    <a:pt x="8525" y="4294"/>
                    <a:pt x="9047" y="3170"/>
                  </a:cubicBezTo>
                  <a:cubicBezTo>
                    <a:pt x="9670" y="1827"/>
                    <a:pt x="8289" y="446"/>
                    <a:pt x="5963" y="87"/>
                  </a:cubicBezTo>
                  <a:cubicBezTo>
                    <a:pt x="5585" y="29"/>
                    <a:pt x="5205" y="1"/>
                    <a:pt x="4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9"/>
            <p:cNvSpPr/>
            <p:nvPr/>
          </p:nvSpPr>
          <p:spPr>
            <a:xfrm>
              <a:off x="2939162" y="2456372"/>
              <a:ext cx="69610" cy="154056"/>
            </a:xfrm>
            <a:custGeom>
              <a:rect b="b" l="l" r="r" t="t"/>
              <a:pathLst>
                <a:path extrusionOk="0" h="3645" w="1647">
                  <a:moveTo>
                    <a:pt x="7" y="0"/>
                  </a:moveTo>
                  <a:lnTo>
                    <a:pt x="7" y="0"/>
                  </a:lnTo>
                  <a:cubicBezTo>
                    <a:pt x="10" y="8"/>
                    <a:pt x="1" y="3169"/>
                    <a:pt x="1" y="3169"/>
                  </a:cubicBezTo>
                  <a:cubicBezTo>
                    <a:pt x="1" y="3289"/>
                    <a:pt x="77" y="3407"/>
                    <a:pt x="233" y="3500"/>
                  </a:cubicBezTo>
                  <a:cubicBezTo>
                    <a:pt x="393" y="3596"/>
                    <a:pt x="607" y="3645"/>
                    <a:pt x="820" y="3645"/>
                  </a:cubicBezTo>
                  <a:cubicBezTo>
                    <a:pt x="1025" y="3645"/>
                    <a:pt x="1229" y="3600"/>
                    <a:pt x="1386" y="3512"/>
                  </a:cubicBezTo>
                  <a:cubicBezTo>
                    <a:pt x="1551" y="3420"/>
                    <a:pt x="1633" y="3296"/>
                    <a:pt x="1634" y="3173"/>
                  </a:cubicBezTo>
                  <a:cubicBezTo>
                    <a:pt x="1634" y="3173"/>
                    <a:pt x="1642" y="12"/>
                    <a:pt x="1646" y="2"/>
                  </a:cubicBezTo>
                  <a:cubicBezTo>
                    <a:pt x="1646" y="2"/>
                    <a:pt x="7" y="0"/>
                    <a:pt x="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9"/>
            <p:cNvSpPr/>
            <p:nvPr/>
          </p:nvSpPr>
          <p:spPr>
            <a:xfrm>
              <a:off x="2933372" y="2446736"/>
              <a:ext cx="81445" cy="23837"/>
            </a:xfrm>
            <a:custGeom>
              <a:rect b="b" l="l" r="r" t="t"/>
              <a:pathLst>
                <a:path extrusionOk="0" h="564" w="1927">
                  <a:moveTo>
                    <a:pt x="1" y="0"/>
                  </a:moveTo>
                  <a:cubicBezTo>
                    <a:pt x="1" y="1"/>
                    <a:pt x="1" y="1"/>
                    <a:pt x="1" y="1"/>
                  </a:cubicBezTo>
                  <a:lnTo>
                    <a:pt x="1" y="1"/>
                  </a:lnTo>
                  <a:lnTo>
                    <a:pt x="1" y="0"/>
                  </a:lnTo>
                  <a:close/>
                  <a:moveTo>
                    <a:pt x="1926" y="5"/>
                  </a:moveTo>
                  <a:lnTo>
                    <a:pt x="1925" y="8"/>
                  </a:lnTo>
                  <a:lnTo>
                    <a:pt x="1925" y="8"/>
                  </a:lnTo>
                  <a:cubicBezTo>
                    <a:pt x="1925" y="7"/>
                    <a:pt x="1926" y="6"/>
                    <a:pt x="1926" y="5"/>
                  </a:cubicBezTo>
                  <a:close/>
                  <a:moveTo>
                    <a:pt x="1" y="1"/>
                  </a:moveTo>
                  <a:lnTo>
                    <a:pt x="147" y="231"/>
                  </a:lnTo>
                  <a:cubicBezTo>
                    <a:pt x="188" y="296"/>
                    <a:pt x="251" y="357"/>
                    <a:pt x="341" y="410"/>
                  </a:cubicBezTo>
                  <a:cubicBezTo>
                    <a:pt x="511" y="512"/>
                    <a:pt x="739" y="564"/>
                    <a:pt x="967" y="564"/>
                  </a:cubicBezTo>
                  <a:cubicBezTo>
                    <a:pt x="1184" y="564"/>
                    <a:pt x="1401" y="517"/>
                    <a:pt x="1570" y="422"/>
                  </a:cubicBezTo>
                  <a:cubicBezTo>
                    <a:pt x="1667" y="368"/>
                    <a:pt x="1736" y="305"/>
                    <a:pt x="1779" y="236"/>
                  </a:cubicBezTo>
                  <a:lnTo>
                    <a:pt x="1925" y="8"/>
                  </a:lnTo>
                  <a:lnTo>
                    <a:pt x="1925" y="8"/>
                  </a:lnTo>
                  <a:cubicBezTo>
                    <a:pt x="1874" y="87"/>
                    <a:pt x="1791" y="161"/>
                    <a:pt x="1679" y="225"/>
                  </a:cubicBezTo>
                  <a:cubicBezTo>
                    <a:pt x="1480" y="336"/>
                    <a:pt x="1224" y="392"/>
                    <a:pt x="968" y="392"/>
                  </a:cubicBezTo>
                  <a:cubicBezTo>
                    <a:pt x="699" y="392"/>
                    <a:pt x="431" y="331"/>
                    <a:pt x="228" y="210"/>
                  </a:cubicBezTo>
                  <a:cubicBezTo>
                    <a:pt x="125" y="148"/>
                    <a:pt x="49" y="7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9"/>
            <p:cNvSpPr/>
            <p:nvPr/>
          </p:nvSpPr>
          <p:spPr>
            <a:xfrm>
              <a:off x="2917861" y="2393610"/>
              <a:ext cx="101901" cy="69695"/>
            </a:xfrm>
            <a:custGeom>
              <a:rect b="b" l="l" r="r" t="t"/>
              <a:pathLst>
                <a:path extrusionOk="0" h="1649" w="2411">
                  <a:moveTo>
                    <a:pt x="1324" y="0"/>
                  </a:moveTo>
                  <a:cubicBezTo>
                    <a:pt x="558" y="0"/>
                    <a:pt x="0" y="639"/>
                    <a:pt x="365" y="1253"/>
                  </a:cubicBezTo>
                  <a:cubicBezTo>
                    <a:pt x="412" y="1330"/>
                    <a:pt x="489" y="1404"/>
                    <a:pt x="595" y="1467"/>
                  </a:cubicBezTo>
                  <a:cubicBezTo>
                    <a:pt x="798" y="1588"/>
                    <a:pt x="1066" y="1649"/>
                    <a:pt x="1335" y="1649"/>
                  </a:cubicBezTo>
                  <a:cubicBezTo>
                    <a:pt x="1591" y="1649"/>
                    <a:pt x="1847" y="1593"/>
                    <a:pt x="2046" y="1482"/>
                  </a:cubicBezTo>
                  <a:cubicBezTo>
                    <a:pt x="2161" y="1417"/>
                    <a:pt x="2246" y="1341"/>
                    <a:pt x="2297" y="1256"/>
                  </a:cubicBezTo>
                  <a:cubicBezTo>
                    <a:pt x="2324" y="1210"/>
                    <a:pt x="2410" y="1067"/>
                    <a:pt x="2410" y="862"/>
                  </a:cubicBezTo>
                  <a:cubicBezTo>
                    <a:pt x="2410" y="476"/>
                    <a:pt x="2118" y="153"/>
                    <a:pt x="1667" y="42"/>
                  </a:cubicBezTo>
                  <a:cubicBezTo>
                    <a:pt x="1550" y="13"/>
                    <a:pt x="1435" y="0"/>
                    <a:pt x="13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9"/>
            <p:cNvSpPr/>
            <p:nvPr/>
          </p:nvSpPr>
          <p:spPr>
            <a:xfrm>
              <a:off x="3356224" y="2659662"/>
              <a:ext cx="79289" cy="44209"/>
            </a:xfrm>
            <a:custGeom>
              <a:rect b="b" l="l" r="r" t="t"/>
              <a:pathLst>
                <a:path extrusionOk="0" h="1046" w="1876">
                  <a:moveTo>
                    <a:pt x="1541" y="0"/>
                  </a:moveTo>
                  <a:cubicBezTo>
                    <a:pt x="1407" y="0"/>
                    <a:pt x="1285" y="52"/>
                    <a:pt x="1249" y="129"/>
                  </a:cubicBezTo>
                  <a:lnTo>
                    <a:pt x="1248" y="129"/>
                  </a:lnTo>
                  <a:cubicBezTo>
                    <a:pt x="1205" y="223"/>
                    <a:pt x="1301" y="318"/>
                    <a:pt x="1461" y="343"/>
                  </a:cubicBezTo>
                  <a:cubicBezTo>
                    <a:pt x="1489" y="347"/>
                    <a:pt x="1516" y="350"/>
                    <a:pt x="1543" y="350"/>
                  </a:cubicBezTo>
                  <a:cubicBezTo>
                    <a:pt x="1675" y="350"/>
                    <a:pt x="1796" y="298"/>
                    <a:pt x="1832" y="220"/>
                  </a:cubicBezTo>
                  <a:cubicBezTo>
                    <a:pt x="1875" y="128"/>
                    <a:pt x="1780" y="31"/>
                    <a:pt x="1618" y="6"/>
                  </a:cubicBezTo>
                  <a:cubicBezTo>
                    <a:pt x="1592" y="2"/>
                    <a:pt x="1566" y="0"/>
                    <a:pt x="1541" y="0"/>
                  </a:cubicBezTo>
                  <a:close/>
                  <a:moveTo>
                    <a:pt x="333" y="697"/>
                  </a:moveTo>
                  <a:cubicBezTo>
                    <a:pt x="201" y="697"/>
                    <a:pt x="80" y="748"/>
                    <a:pt x="43" y="826"/>
                  </a:cubicBezTo>
                  <a:cubicBezTo>
                    <a:pt x="0" y="918"/>
                    <a:pt x="96" y="1014"/>
                    <a:pt x="257" y="1040"/>
                  </a:cubicBezTo>
                  <a:cubicBezTo>
                    <a:pt x="283" y="1044"/>
                    <a:pt x="309" y="1046"/>
                    <a:pt x="335" y="1046"/>
                  </a:cubicBezTo>
                  <a:cubicBezTo>
                    <a:pt x="469" y="1046"/>
                    <a:pt x="592" y="994"/>
                    <a:pt x="628" y="915"/>
                  </a:cubicBezTo>
                  <a:cubicBezTo>
                    <a:pt x="671" y="823"/>
                    <a:pt x="575" y="728"/>
                    <a:pt x="414" y="701"/>
                  </a:cubicBezTo>
                  <a:lnTo>
                    <a:pt x="414" y="703"/>
                  </a:lnTo>
                  <a:cubicBezTo>
                    <a:pt x="387" y="699"/>
                    <a:pt x="360" y="697"/>
                    <a:pt x="333" y="69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9"/>
            <p:cNvSpPr/>
            <p:nvPr/>
          </p:nvSpPr>
          <p:spPr>
            <a:xfrm>
              <a:off x="3458081" y="2542084"/>
              <a:ext cx="181106" cy="103000"/>
            </a:xfrm>
            <a:custGeom>
              <a:rect b="b" l="l" r="r" t="t"/>
              <a:pathLst>
                <a:path extrusionOk="0" h="2437" w="4285">
                  <a:moveTo>
                    <a:pt x="3946" y="1"/>
                  </a:moveTo>
                  <a:cubicBezTo>
                    <a:pt x="3814" y="1"/>
                    <a:pt x="3693" y="52"/>
                    <a:pt x="3657" y="130"/>
                  </a:cubicBezTo>
                  <a:cubicBezTo>
                    <a:pt x="3614" y="224"/>
                    <a:pt x="3709" y="319"/>
                    <a:pt x="3871" y="344"/>
                  </a:cubicBezTo>
                  <a:cubicBezTo>
                    <a:pt x="3897" y="348"/>
                    <a:pt x="3923" y="350"/>
                    <a:pt x="3948" y="350"/>
                  </a:cubicBezTo>
                  <a:cubicBezTo>
                    <a:pt x="4082" y="350"/>
                    <a:pt x="4205" y="298"/>
                    <a:pt x="4241" y="221"/>
                  </a:cubicBezTo>
                  <a:cubicBezTo>
                    <a:pt x="4284" y="127"/>
                    <a:pt x="4189" y="32"/>
                    <a:pt x="4028" y="7"/>
                  </a:cubicBezTo>
                  <a:cubicBezTo>
                    <a:pt x="4000" y="3"/>
                    <a:pt x="3973" y="1"/>
                    <a:pt x="3946" y="1"/>
                  </a:cubicBezTo>
                  <a:close/>
                  <a:moveTo>
                    <a:pt x="2745" y="697"/>
                  </a:moveTo>
                  <a:cubicBezTo>
                    <a:pt x="2611" y="697"/>
                    <a:pt x="2489" y="748"/>
                    <a:pt x="2452" y="825"/>
                  </a:cubicBezTo>
                  <a:cubicBezTo>
                    <a:pt x="2409" y="919"/>
                    <a:pt x="2505" y="1015"/>
                    <a:pt x="2666" y="1039"/>
                  </a:cubicBezTo>
                  <a:cubicBezTo>
                    <a:pt x="2692" y="1043"/>
                    <a:pt x="2718" y="1045"/>
                    <a:pt x="2744" y="1045"/>
                  </a:cubicBezTo>
                  <a:cubicBezTo>
                    <a:pt x="2878" y="1045"/>
                    <a:pt x="2999" y="994"/>
                    <a:pt x="3037" y="916"/>
                  </a:cubicBezTo>
                  <a:cubicBezTo>
                    <a:pt x="3080" y="822"/>
                    <a:pt x="2983" y="727"/>
                    <a:pt x="2823" y="702"/>
                  </a:cubicBezTo>
                  <a:cubicBezTo>
                    <a:pt x="2797" y="698"/>
                    <a:pt x="2771" y="697"/>
                    <a:pt x="2745" y="697"/>
                  </a:cubicBezTo>
                  <a:close/>
                  <a:moveTo>
                    <a:pt x="1540" y="1392"/>
                  </a:moveTo>
                  <a:cubicBezTo>
                    <a:pt x="1406" y="1392"/>
                    <a:pt x="1284" y="1443"/>
                    <a:pt x="1248" y="1521"/>
                  </a:cubicBezTo>
                  <a:cubicBezTo>
                    <a:pt x="1205" y="1615"/>
                    <a:pt x="1300" y="1710"/>
                    <a:pt x="1462" y="1735"/>
                  </a:cubicBezTo>
                  <a:cubicBezTo>
                    <a:pt x="1488" y="1739"/>
                    <a:pt x="1515" y="1740"/>
                    <a:pt x="1541" y="1740"/>
                  </a:cubicBezTo>
                  <a:cubicBezTo>
                    <a:pt x="1674" y="1740"/>
                    <a:pt x="1795" y="1690"/>
                    <a:pt x="1831" y="1611"/>
                  </a:cubicBezTo>
                  <a:cubicBezTo>
                    <a:pt x="1874" y="1518"/>
                    <a:pt x="1779" y="1422"/>
                    <a:pt x="1617" y="1398"/>
                  </a:cubicBezTo>
                  <a:cubicBezTo>
                    <a:pt x="1591" y="1394"/>
                    <a:pt x="1565" y="1392"/>
                    <a:pt x="1540" y="1392"/>
                  </a:cubicBezTo>
                  <a:close/>
                  <a:moveTo>
                    <a:pt x="336" y="2087"/>
                  </a:moveTo>
                  <a:cubicBezTo>
                    <a:pt x="203" y="2087"/>
                    <a:pt x="80" y="2139"/>
                    <a:pt x="44" y="2216"/>
                  </a:cubicBezTo>
                  <a:cubicBezTo>
                    <a:pt x="1" y="2310"/>
                    <a:pt x="96" y="2405"/>
                    <a:pt x="257" y="2430"/>
                  </a:cubicBezTo>
                  <a:cubicBezTo>
                    <a:pt x="284" y="2434"/>
                    <a:pt x="311" y="2436"/>
                    <a:pt x="338" y="2436"/>
                  </a:cubicBezTo>
                  <a:cubicBezTo>
                    <a:pt x="470" y="2436"/>
                    <a:pt x="591" y="2385"/>
                    <a:pt x="627" y="2307"/>
                  </a:cubicBezTo>
                  <a:cubicBezTo>
                    <a:pt x="670" y="2214"/>
                    <a:pt x="574" y="2118"/>
                    <a:pt x="413" y="2093"/>
                  </a:cubicBezTo>
                  <a:cubicBezTo>
                    <a:pt x="387" y="2089"/>
                    <a:pt x="361" y="2087"/>
                    <a:pt x="336" y="208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9"/>
            <p:cNvSpPr/>
            <p:nvPr/>
          </p:nvSpPr>
          <p:spPr>
            <a:xfrm>
              <a:off x="3240167" y="2605945"/>
              <a:ext cx="102704" cy="40321"/>
            </a:xfrm>
            <a:custGeom>
              <a:rect b="b" l="l" r="r" t="t"/>
              <a:pathLst>
                <a:path extrusionOk="0" h="954" w="2430">
                  <a:moveTo>
                    <a:pt x="0" y="1"/>
                  </a:moveTo>
                  <a:lnTo>
                    <a:pt x="0" y="248"/>
                  </a:lnTo>
                  <a:cubicBezTo>
                    <a:pt x="0" y="428"/>
                    <a:pt x="120" y="610"/>
                    <a:pt x="359" y="748"/>
                  </a:cubicBezTo>
                  <a:cubicBezTo>
                    <a:pt x="597" y="886"/>
                    <a:pt x="907" y="954"/>
                    <a:pt x="1218" y="954"/>
                  </a:cubicBezTo>
                  <a:cubicBezTo>
                    <a:pt x="1529" y="954"/>
                    <a:pt x="1839" y="885"/>
                    <a:pt x="2075" y="748"/>
                  </a:cubicBezTo>
                  <a:cubicBezTo>
                    <a:pt x="2311" y="611"/>
                    <a:pt x="2429" y="433"/>
                    <a:pt x="2429" y="254"/>
                  </a:cubicBezTo>
                  <a:lnTo>
                    <a:pt x="2429" y="7"/>
                  </a:lnTo>
                  <a:lnTo>
                    <a:pt x="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9"/>
            <p:cNvSpPr/>
            <p:nvPr/>
          </p:nvSpPr>
          <p:spPr>
            <a:xfrm>
              <a:off x="3240167" y="2572302"/>
              <a:ext cx="102704" cy="63524"/>
            </a:xfrm>
            <a:custGeom>
              <a:rect b="b" l="l" r="r" t="t"/>
              <a:pathLst>
                <a:path extrusionOk="0" h="1503" w="2430">
                  <a:moveTo>
                    <a:pt x="1206" y="1"/>
                  </a:moveTo>
                  <a:cubicBezTo>
                    <a:pt x="1042" y="1"/>
                    <a:pt x="871" y="22"/>
                    <a:pt x="702" y="72"/>
                  </a:cubicBezTo>
                  <a:cubicBezTo>
                    <a:pt x="499" y="132"/>
                    <a:pt x="24" y="324"/>
                    <a:pt x="0" y="797"/>
                  </a:cubicBezTo>
                  <a:cubicBezTo>
                    <a:pt x="0" y="978"/>
                    <a:pt x="120" y="1160"/>
                    <a:pt x="359" y="1296"/>
                  </a:cubicBezTo>
                  <a:cubicBezTo>
                    <a:pt x="597" y="1434"/>
                    <a:pt x="908" y="1503"/>
                    <a:pt x="1219" y="1503"/>
                  </a:cubicBezTo>
                  <a:cubicBezTo>
                    <a:pt x="1529" y="1503"/>
                    <a:pt x="1839" y="1434"/>
                    <a:pt x="2075" y="1296"/>
                  </a:cubicBezTo>
                  <a:cubicBezTo>
                    <a:pt x="2311" y="1160"/>
                    <a:pt x="2429" y="981"/>
                    <a:pt x="2429" y="795"/>
                  </a:cubicBezTo>
                  <a:cubicBezTo>
                    <a:pt x="2415" y="546"/>
                    <a:pt x="2294" y="367"/>
                    <a:pt x="2023" y="198"/>
                  </a:cubicBezTo>
                  <a:lnTo>
                    <a:pt x="2023" y="200"/>
                  </a:lnTo>
                  <a:cubicBezTo>
                    <a:pt x="1837" y="88"/>
                    <a:pt x="1537" y="1"/>
                    <a:pt x="1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9"/>
            <p:cNvSpPr/>
            <p:nvPr/>
          </p:nvSpPr>
          <p:spPr>
            <a:xfrm>
              <a:off x="3247901" y="2574669"/>
              <a:ext cx="87362" cy="46111"/>
            </a:xfrm>
            <a:custGeom>
              <a:rect b="b" l="l" r="r" t="t"/>
              <a:pathLst>
                <a:path extrusionOk="0" h="1091" w="2067">
                  <a:moveTo>
                    <a:pt x="1031" y="1"/>
                  </a:moveTo>
                  <a:cubicBezTo>
                    <a:pt x="790" y="1"/>
                    <a:pt x="549" y="54"/>
                    <a:pt x="367" y="161"/>
                  </a:cubicBezTo>
                  <a:cubicBezTo>
                    <a:pt x="0" y="373"/>
                    <a:pt x="2" y="717"/>
                    <a:pt x="370" y="931"/>
                  </a:cubicBezTo>
                  <a:cubicBezTo>
                    <a:pt x="553" y="1037"/>
                    <a:pt x="794" y="1090"/>
                    <a:pt x="1034" y="1090"/>
                  </a:cubicBezTo>
                  <a:cubicBezTo>
                    <a:pt x="1276" y="1090"/>
                    <a:pt x="1517" y="1037"/>
                    <a:pt x="1700" y="930"/>
                  </a:cubicBezTo>
                  <a:cubicBezTo>
                    <a:pt x="2066" y="717"/>
                    <a:pt x="2063" y="373"/>
                    <a:pt x="1696" y="161"/>
                  </a:cubicBezTo>
                  <a:cubicBezTo>
                    <a:pt x="1512" y="54"/>
                    <a:pt x="1272" y="1"/>
                    <a:pt x="10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9"/>
            <p:cNvSpPr/>
            <p:nvPr/>
          </p:nvSpPr>
          <p:spPr>
            <a:xfrm>
              <a:off x="3412055" y="2506751"/>
              <a:ext cx="102704" cy="40321"/>
            </a:xfrm>
            <a:custGeom>
              <a:rect b="b" l="l" r="r" t="t"/>
              <a:pathLst>
                <a:path extrusionOk="0" h="954" w="2430">
                  <a:moveTo>
                    <a:pt x="0" y="0"/>
                  </a:moveTo>
                  <a:lnTo>
                    <a:pt x="0" y="246"/>
                  </a:lnTo>
                  <a:cubicBezTo>
                    <a:pt x="0" y="428"/>
                    <a:pt x="120" y="609"/>
                    <a:pt x="359" y="748"/>
                  </a:cubicBezTo>
                  <a:cubicBezTo>
                    <a:pt x="597" y="885"/>
                    <a:pt x="908" y="953"/>
                    <a:pt x="1218" y="953"/>
                  </a:cubicBezTo>
                  <a:cubicBezTo>
                    <a:pt x="1529" y="953"/>
                    <a:pt x="1839" y="885"/>
                    <a:pt x="2075" y="748"/>
                  </a:cubicBezTo>
                  <a:cubicBezTo>
                    <a:pt x="2311" y="611"/>
                    <a:pt x="2428" y="432"/>
                    <a:pt x="2429" y="252"/>
                  </a:cubicBezTo>
                  <a:lnTo>
                    <a:pt x="2429" y="6"/>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9"/>
            <p:cNvSpPr/>
            <p:nvPr/>
          </p:nvSpPr>
          <p:spPr>
            <a:xfrm>
              <a:off x="3412055" y="2473109"/>
              <a:ext cx="102704" cy="63482"/>
            </a:xfrm>
            <a:custGeom>
              <a:rect b="b" l="l" r="r" t="t"/>
              <a:pathLst>
                <a:path extrusionOk="0" h="1502" w="2430">
                  <a:moveTo>
                    <a:pt x="1206" y="0"/>
                  </a:moveTo>
                  <a:cubicBezTo>
                    <a:pt x="1042" y="0"/>
                    <a:pt x="871" y="22"/>
                    <a:pt x="702" y="72"/>
                  </a:cubicBezTo>
                  <a:cubicBezTo>
                    <a:pt x="499" y="132"/>
                    <a:pt x="22" y="322"/>
                    <a:pt x="0" y="795"/>
                  </a:cubicBezTo>
                  <a:cubicBezTo>
                    <a:pt x="0" y="976"/>
                    <a:pt x="120" y="1158"/>
                    <a:pt x="359" y="1296"/>
                  </a:cubicBezTo>
                  <a:cubicBezTo>
                    <a:pt x="597" y="1433"/>
                    <a:pt x="908" y="1501"/>
                    <a:pt x="1219" y="1501"/>
                  </a:cubicBezTo>
                  <a:cubicBezTo>
                    <a:pt x="1529" y="1501"/>
                    <a:pt x="1839" y="1433"/>
                    <a:pt x="2075" y="1296"/>
                  </a:cubicBezTo>
                  <a:cubicBezTo>
                    <a:pt x="2311" y="1159"/>
                    <a:pt x="2428" y="981"/>
                    <a:pt x="2429" y="795"/>
                  </a:cubicBezTo>
                  <a:cubicBezTo>
                    <a:pt x="2415" y="544"/>
                    <a:pt x="2294" y="366"/>
                    <a:pt x="2022" y="198"/>
                  </a:cubicBezTo>
                  <a:lnTo>
                    <a:pt x="2023" y="198"/>
                  </a:lnTo>
                  <a:cubicBezTo>
                    <a:pt x="1836" y="87"/>
                    <a:pt x="1536" y="0"/>
                    <a:pt x="1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9"/>
            <p:cNvSpPr/>
            <p:nvPr/>
          </p:nvSpPr>
          <p:spPr>
            <a:xfrm>
              <a:off x="3419789" y="2475433"/>
              <a:ext cx="87277" cy="46069"/>
            </a:xfrm>
            <a:custGeom>
              <a:rect b="b" l="l" r="r" t="t"/>
              <a:pathLst>
                <a:path extrusionOk="0" h="1090" w="2065">
                  <a:moveTo>
                    <a:pt x="1029" y="1"/>
                  </a:moveTo>
                  <a:cubicBezTo>
                    <a:pt x="788" y="1"/>
                    <a:pt x="548" y="54"/>
                    <a:pt x="365" y="160"/>
                  </a:cubicBezTo>
                  <a:cubicBezTo>
                    <a:pt x="1" y="374"/>
                    <a:pt x="2" y="718"/>
                    <a:pt x="370" y="930"/>
                  </a:cubicBezTo>
                  <a:cubicBezTo>
                    <a:pt x="553" y="1037"/>
                    <a:pt x="795" y="1090"/>
                    <a:pt x="1035" y="1090"/>
                  </a:cubicBezTo>
                  <a:cubicBezTo>
                    <a:pt x="1276" y="1090"/>
                    <a:pt x="1516" y="1037"/>
                    <a:pt x="1699" y="930"/>
                  </a:cubicBezTo>
                  <a:cubicBezTo>
                    <a:pt x="2065" y="718"/>
                    <a:pt x="2063" y="374"/>
                    <a:pt x="1696" y="160"/>
                  </a:cubicBezTo>
                  <a:cubicBezTo>
                    <a:pt x="1511" y="54"/>
                    <a:pt x="1270" y="1"/>
                    <a:pt x="10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8" name="Google Shape;2048;p49"/>
          <p:cNvSpPr txBox="1"/>
          <p:nvPr/>
        </p:nvSpPr>
        <p:spPr>
          <a:xfrm>
            <a:off x="1306625" y="2320900"/>
            <a:ext cx="392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rgbClr val="0000FF"/>
                </a:solidFill>
              </a:rPr>
              <a:t>https://github.com/manudelu/AI_DroneSwarm</a:t>
            </a:r>
            <a:endParaRPr u="sng">
              <a:solidFill>
                <a:srgbClr val="0000FF"/>
              </a:solidFill>
            </a:endParaRPr>
          </a:p>
        </p:txBody>
      </p:sp>
      <p:pic>
        <p:nvPicPr>
          <p:cNvPr id="2049" name="Google Shape;2049;p49"/>
          <p:cNvPicPr preferRelativeResize="0"/>
          <p:nvPr/>
        </p:nvPicPr>
        <p:blipFill>
          <a:blip r:embed="rId3">
            <a:alphaModFix/>
          </a:blip>
          <a:stretch>
            <a:fillRect/>
          </a:stretch>
        </p:blipFill>
        <p:spPr>
          <a:xfrm>
            <a:off x="553125" y="2254788"/>
            <a:ext cx="633926" cy="633926"/>
          </a:xfrm>
          <a:prstGeom prst="rect">
            <a:avLst/>
          </a:prstGeom>
          <a:noFill/>
          <a:ln>
            <a:noFill/>
          </a:ln>
        </p:spPr>
      </p:pic>
      <p:pic>
        <p:nvPicPr>
          <p:cNvPr id="2050" name="Google Shape;2050;p49"/>
          <p:cNvPicPr preferRelativeResize="0"/>
          <p:nvPr/>
        </p:nvPicPr>
        <p:blipFill>
          <a:blip r:embed="rId4">
            <a:alphaModFix/>
          </a:blip>
          <a:stretch>
            <a:fillRect/>
          </a:stretch>
        </p:blipFill>
        <p:spPr>
          <a:xfrm>
            <a:off x="566588" y="3009137"/>
            <a:ext cx="607000" cy="633925"/>
          </a:xfrm>
          <a:prstGeom prst="rect">
            <a:avLst/>
          </a:prstGeom>
          <a:noFill/>
          <a:ln>
            <a:noFill/>
          </a:ln>
        </p:spPr>
      </p:pic>
      <p:sp>
        <p:nvSpPr>
          <p:cNvPr id="2051" name="Google Shape;2051;p49"/>
          <p:cNvSpPr txBox="1"/>
          <p:nvPr/>
        </p:nvSpPr>
        <p:spPr>
          <a:xfrm>
            <a:off x="1306625" y="3127150"/>
            <a:ext cx="466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rgbClr val="0000FF"/>
                </a:solidFill>
              </a:rPr>
              <a:t>https://www.overleaf.com/read/dgtvvdwjjrcb#faaff6</a:t>
            </a:r>
            <a:endParaRPr u="sng">
              <a:solidFill>
                <a:srgbClr val="4A86E8"/>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38"/>
          <p:cNvSpPr txBox="1"/>
          <p:nvPr>
            <p:ph type="title"/>
          </p:nvPr>
        </p:nvSpPr>
        <p:spPr>
          <a:xfrm>
            <a:off x="720000" y="445025"/>
            <a:ext cx="7704000" cy="114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Inspecting and Monitoring</a:t>
            </a:r>
            <a:endParaRPr/>
          </a:p>
          <a:p>
            <a:pPr indent="0" lvl="0" marL="0" rtl="0" algn="l">
              <a:spcBef>
                <a:spcPts val="0"/>
              </a:spcBef>
              <a:spcAft>
                <a:spcPts val="0"/>
              </a:spcAft>
              <a:buNone/>
            </a:pPr>
            <a:r>
              <a:rPr lang="en"/>
              <a:t>Natural Environment</a:t>
            </a:r>
            <a:endParaRPr/>
          </a:p>
        </p:txBody>
      </p:sp>
      <p:sp>
        <p:nvSpPr>
          <p:cNvPr id="908" name="Google Shape;908;p38"/>
          <p:cNvSpPr txBox="1"/>
          <p:nvPr>
            <p:ph idx="1" type="subTitle"/>
          </p:nvPr>
        </p:nvSpPr>
        <p:spPr>
          <a:xfrm>
            <a:off x="2101800" y="2194578"/>
            <a:ext cx="4940400" cy="153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recent years, Unmanned Aerial Vehicles (UAVs) have revolutionized the way we inspect and monitor natural environments. Our project focuses on the development and deployment of autonomous UAV swarms specifically designed for the inspection and monitoring of vineyards and crop fields. </a:t>
            </a:r>
            <a:endParaRPr/>
          </a:p>
        </p:txBody>
      </p:sp>
      <p:sp>
        <p:nvSpPr>
          <p:cNvPr id="909" name="Google Shape;909;p38"/>
          <p:cNvSpPr/>
          <p:nvPr/>
        </p:nvSpPr>
        <p:spPr>
          <a:xfrm>
            <a:off x="8208525" y="2098663"/>
            <a:ext cx="394500" cy="394500"/>
          </a:xfrm>
          <a:prstGeom prst="ellipse">
            <a:avLst/>
          </a:pr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38"/>
          <p:cNvGrpSpPr/>
          <p:nvPr/>
        </p:nvGrpSpPr>
        <p:grpSpPr>
          <a:xfrm>
            <a:off x="7474208" y="2300117"/>
            <a:ext cx="705611" cy="744726"/>
            <a:chOff x="-3171395" y="736983"/>
            <a:chExt cx="1712232" cy="1807587"/>
          </a:xfrm>
        </p:grpSpPr>
        <p:grpSp>
          <p:nvGrpSpPr>
            <p:cNvPr id="911" name="Google Shape;911;p38"/>
            <p:cNvGrpSpPr/>
            <p:nvPr/>
          </p:nvGrpSpPr>
          <p:grpSpPr>
            <a:xfrm>
              <a:off x="-3128356" y="827596"/>
              <a:ext cx="1626149" cy="1626342"/>
              <a:chOff x="-4570025" y="-195475"/>
              <a:chExt cx="1932900" cy="1932900"/>
            </a:xfrm>
          </p:grpSpPr>
          <p:sp>
            <p:nvSpPr>
              <p:cNvPr id="912" name="Google Shape;912;p3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38"/>
            <p:cNvGrpSpPr/>
            <p:nvPr/>
          </p:nvGrpSpPr>
          <p:grpSpPr>
            <a:xfrm>
              <a:off x="-3171395" y="736983"/>
              <a:ext cx="1712232" cy="1807587"/>
              <a:chOff x="-1141405" y="2245329"/>
              <a:chExt cx="336848" cy="355600"/>
            </a:xfrm>
          </p:grpSpPr>
          <p:sp>
            <p:nvSpPr>
              <p:cNvPr id="915" name="Google Shape;915;p3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 name="Google Shape;919;p38"/>
          <p:cNvGrpSpPr/>
          <p:nvPr/>
        </p:nvGrpSpPr>
        <p:grpSpPr>
          <a:xfrm flipH="1">
            <a:off x="339065" y="2396536"/>
            <a:ext cx="1484459" cy="3907172"/>
            <a:chOff x="2562382" y="1842098"/>
            <a:chExt cx="1090552" cy="2870388"/>
          </a:xfrm>
        </p:grpSpPr>
        <p:sp>
          <p:nvSpPr>
            <p:cNvPr id="920" name="Google Shape;920;p38"/>
            <p:cNvSpPr/>
            <p:nvPr/>
          </p:nvSpPr>
          <p:spPr>
            <a:xfrm>
              <a:off x="2798912" y="2469605"/>
              <a:ext cx="301364" cy="210451"/>
            </a:xfrm>
            <a:custGeom>
              <a:rect b="b" l="l" r="r" t="t"/>
              <a:pathLst>
                <a:path extrusionOk="0" h="4220" w="6043">
                  <a:moveTo>
                    <a:pt x="1074" y="1"/>
                  </a:moveTo>
                  <a:cubicBezTo>
                    <a:pt x="1046" y="1"/>
                    <a:pt x="1018" y="6"/>
                    <a:pt x="993" y="18"/>
                  </a:cubicBezTo>
                  <a:cubicBezTo>
                    <a:pt x="913" y="52"/>
                    <a:pt x="819" y="177"/>
                    <a:pt x="778" y="352"/>
                  </a:cubicBezTo>
                  <a:cubicBezTo>
                    <a:pt x="754" y="443"/>
                    <a:pt x="747" y="546"/>
                    <a:pt x="761" y="660"/>
                  </a:cubicBezTo>
                  <a:cubicBezTo>
                    <a:pt x="801" y="992"/>
                    <a:pt x="1027" y="1147"/>
                    <a:pt x="1027" y="1147"/>
                  </a:cubicBezTo>
                  <a:lnTo>
                    <a:pt x="1" y="1904"/>
                  </a:lnTo>
                  <a:cubicBezTo>
                    <a:pt x="1" y="1904"/>
                    <a:pt x="433" y="2838"/>
                    <a:pt x="624" y="3115"/>
                  </a:cubicBezTo>
                  <a:cubicBezTo>
                    <a:pt x="813" y="3391"/>
                    <a:pt x="1004" y="3668"/>
                    <a:pt x="1431" y="3785"/>
                  </a:cubicBezTo>
                  <a:cubicBezTo>
                    <a:pt x="1565" y="3822"/>
                    <a:pt x="1681" y="3833"/>
                    <a:pt x="1785" y="3833"/>
                  </a:cubicBezTo>
                  <a:cubicBezTo>
                    <a:pt x="1930" y="3833"/>
                    <a:pt x="2050" y="3812"/>
                    <a:pt x="2156" y="3812"/>
                  </a:cubicBezTo>
                  <a:cubicBezTo>
                    <a:pt x="2215" y="3812"/>
                    <a:pt x="2270" y="3818"/>
                    <a:pt x="2323" y="3839"/>
                  </a:cubicBezTo>
                  <a:cubicBezTo>
                    <a:pt x="2505" y="3912"/>
                    <a:pt x="3627" y="4220"/>
                    <a:pt x="4254" y="4220"/>
                  </a:cubicBezTo>
                  <a:cubicBezTo>
                    <a:pt x="4369" y="4220"/>
                    <a:pt x="4467" y="4209"/>
                    <a:pt x="4540" y="4185"/>
                  </a:cubicBezTo>
                  <a:cubicBezTo>
                    <a:pt x="4618" y="4159"/>
                    <a:pt x="4714" y="4084"/>
                    <a:pt x="4817" y="3974"/>
                  </a:cubicBezTo>
                  <a:cubicBezTo>
                    <a:pt x="5332" y="3428"/>
                    <a:pt x="6043" y="2058"/>
                    <a:pt x="5757" y="2050"/>
                  </a:cubicBezTo>
                  <a:cubicBezTo>
                    <a:pt x="5732" y="2049"/>
                    <a:pt x="5699" y="2049"/>
                    <a:pt x="5658" y="2049"/>
                  </a:cubicBezTo>
                  <a:cubicBezTo>
                    <a:pt x="5358" y="2049"/>
                    <a:pt x="4654" y="2067"/>
                    <a:pt x="4076" y="2067"/>
                  </a:cubicBezTo>
                  <a:cubicBezTo>
                    <a:pt x="3629" y="2067"/>
                    <a:pt x="3257" y="2056"/>
                    <a:pt x="3202" y="2018"/>
                  </a:cubicBezTo>
                  <a:cubicBezTo>
                    <a:pt x="3068" y="1919"/>
                    <a:pt x="2407" y="1043"/>
                    <a:pt x="2231" y="867"/>
                  </a:cubicBezTo>
                  <a:cubicBezTo>
                    <a:pt x="2057" y="690"/>
                    <a:pt x="1427" y="660"/>
                    <a:pt x="1427" y="660"/>
                  </a:cubicBezTo>
                  <a:cubicBezTo>
                    <a:pt x="1427" y="660"/>
                    <a:pt x="1297" y="441"/>
                    <a:pt x="1291" y="240"/>
                  </a:cubicBezTo>
                  <a:cubicBezTo>
                    <a:pt x="1286" y="81"/>
                    <a:pt x="1178" y="1"/>
                    <a:pt x="1074" y="1"/>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2911168" y="4497895"/>
              <a:ext cx="394222" cy="214591"/>
            </a:xfrm>
            <a:custGeom>
              <a:rect b="b" l="l" r="r" t="t"/>
              <a:pathLst>
                <a:path extrusionOk="0" h="4303" w="7905">
                  <a:moveTo>
                    <a:pt x="716" y="0"/>
                  </a:moveTo>
                  <a:cubicBezTo>
                    <a:pt x="703" y="0"/>
                    <a:pt x="690" y="1"/>
                    <a:pt x="680" y="2"/>
                  </a:cubicBezTo>
                  <a:cubicBezTo>
                    <a:pt x="171" y="73"/>
                    <a:pt x="89" y="452"/>
                    <a:pt x="89" y="452"/>
                  </a:cubicBezTo>
                  <a:cubicBezTo>
                    <a:pt x="89" y="452"/>
                    <a:pt x="0" y="1073"/>
                    <a:pt x="32" y="1221"/>
                  </a:cubicBezTo>
                  <a:cubicBezTo>
                    <a:pt x="63" y="1367"/>
                    <a:pt x="168" y="2131"/>
                    <a:pt x="1465" y="2750"/>
                  </a:cubicBezTo>
                  <a:cubicBezTo>
                    <a:pt x="2229" y="3115"/>
                    <a:pt x="2807" y="3182"/>
                    <a:pt x="3200" y="3182"/>
                  </a:cubicBezTo>
                  <a:cubicBezTo>
                    <a:pt x="3424" y="3182"/>
                    <a:pt x="3588" y="3160"/>
                    <a:pt x="3692" y="3160"/>
                  </a:cubicBezTo>
                  <a:cubicBezTo>
                    <a:pt x="3714" y="3160"/>
                    <a:pt x="3734" y="3161"/>
                    <a:pt x="3750" y="3163"/>
                  </a:cubicBezTo>
                  <a:cubicBezTo>
                    <a:pt x="3980" y="3197"/>
                    <a:pt x="4455" y="3343"/>
                    <a:pt x="4472" y="3451"/>
                  </a:cubicBezTo>
                  <a:cubicBezTo>
                    <a:pt x="4489" y="3557"/>
                    <a:pt x="4573" y="3703"/>
                    <a:pt x="4573" y="3703"/>
                  </a:cubicBezTo>
                  <a:cubicBezTo>
                    <a:pt x="4573" y="3703"/>
                    <a:pt x="5395" y="4162"/>
                    <a:pt x="5936" y="4266"/>
                  </a:cubicBezTo>
                  <a:cubicBezTo>
                    <a:pt x="6064" y="4291"/>
                    <a:pt x="6191" y="4302"/>
                    <a:pt x="6315" y="4302"/>
                  </a:cubicBezTo>
                  <a:cubicBezTo>
                    <a:pt x="6721" y="4302"/>
                    <a:pt x="7102" y="4184"/>
                    <a:pt x="7394" y="4020"/>
                  </a:cubicBezTo>
                  <a:cubicBezTo>
                    <a:pt x="7777" y="3806"/>
                    <a:pt x="7903" y="3546"/>
                    <a:pt x="7897" y="3305"/>
                  </a:cubicBezTo>
                  <a:cubicBezTo>
                    <a:pt x="7890" y="3063"/>
                    <a:pt x="7876" y="2607"/>
                    <a:pt x="7876" y="2607"/>
                  </a:cubicBezTo>
                  <a:cubicBezTo>
                    <a:pt x="7876" y="2607"/>
                    <a:pt x="7905" y="2256"/>
                    <a:pt x="7074" y="1931"/>
                  </a:cubicBezTo>
                  <a:cubicBezTo>
                    <a:pt x="6261" y="1613"/>
                    <a:pt x="1392"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8"/>
            <p:cNvSpPr/>
            <p:nvPr/>
          </p:nvSpPr>
          <p:spPr>
            <a:xfrm>
              <a:off x="3180413" y="4323153"/>
              <a:ext cx="345300" cy="227607"/>
            </a:xfrm>
            <a:custGeom>
              <a:rect b="b" l="l" r="r" t="t"/>
              <a:pathLst>
                <a:path extrusionOk="0" h="4564" w="6924">
                  <a:moveTo>
                    <a:pt x="1482" y="0"/>
                  </a:moveTo>
                  <a:cubicBezTo>
                    <a:pt x="1451" y="0"/>
                    <a:pt x="1421" y="3"/>
                    <a:pt x="1392" y="9"/>
                  </a:cubicBezTo>
                  <a:cubicBezTo>
                    <a:pt x="1371" y="12"/>
                    <a:pt x="1351" y="18"/>
                    <a:pt x="1329" y="22"/>
                  </a:cubicBezTo>
                  <a:cubicBezTo>
                    <a:pt x="882" y="141"/>
                    <a:pt x="351" y="648"/>
                    <a:pt x="305" y="707"/>
                  </a:cubicBezTo>
                  <a:cubicBezTo>
                    <a:pt x="274" y="745"/>
                    <a:pt x="94" y="1155"/>
                    <a:pt x="34" y="1490"/>
                  </a:cubicBezTo>
                  <a:cubicBezTo>
                    <a:pt x="0" y="1674"/>
                    <a:pt x="3" y="1839"/>
                    <a:pt x="88" y="1904"/>
                  </a:cubicBezTo>
                  <a:cubicBezTo>
                    <a:pt x="326" y="2088"/>
                    <a:pt x="1402" y="2600"/>
                    <a:pt x="1857" y="2687"/>
                  </a:cubicBezTo>
                  <a:cubicBezTo>
                    <a:pt x="2315" y="2773"/>
                    <a:pt x="3086" y="2890"/>
                    <a:pt x="3280" y="2945"/>
                  </a:cubicBezTo>
                  <a:cubicBezTo>
                    <a:pt x="3354" y="2968"/>
                    <a:pt x="3426" y="3020"/>
                    <a:pt x="3501" y="3086"/>
                  </a:cubicBezTo>
                  <a:cubicBezTo>
                    <a:pt x="3618" y="3196"/>
                    <a:pt x="3740" y="3339"/>
                    <a:pt x="3880" y="3451"/>
                  </a:cubicBezTo>
                  <a:cubicBezTo>
                    <a:pt x="4107" y="3637"/>
                    <a:pt x="4424" y="4434"/>
                    <a:pt x="5366" y="4546"/>
                  </a:cubicBezTo>
                  <a:cubicBezTo>
                    <a:pt x="5467" y="4558"/>
                    <a:pt x="5563" y="4564"/>
                    <a:pt x="5654" y="4564"/>
                  </a:cubicBezTo>
                  <a:cubicBezTo>
                    <a:pt x="6404" y="4564"/>
                    <a:pt x="6784" y="4183"/>
                    <a:pt x="6850" y="3966"/>
                  </a:cubicBezTo>
                  <a:cubicBezTo>
                    <a:pt x="6924" y="3722"/>
                    <a:pt x="6910" y="3277"/>
                    <a:pt x="6821" y="3008"/>
                  </a:cubicBezTo>
                  <a:cubicBezTo>
                    <a:pt x="6807" y="2965"/>
                    <a:pt x="6787" y="2923"/>
                    <a:pt x="6765" y="2885"/>
                  </a:cubicBezTo>
                  <a:cubicBezTo>
                    <a:pt x="6647" y="2682"/>
                    <a:pt x="6442" y="2545"/>
                    <a:pt x="6442" y="2545"/>
                  </a:cubicBezTo>
                  <a:cubicBezTo>
                    <a:pt x="6442" y="2545"/>
                    <a:pt x="4996" y="1781"/>
                    <a:pt x="3898" y="1213"/>
                  </a:cubicBezTo>
                  <a:cubicBezTo>
                    <a:pt x="3281" y="891"/>
                    <a:pt x="2775" y="630"/>
                    <a:pt x="2701" y="604"/>
                  </a:cubicBezTo>
                  <a:cubicBezTo>
                    <a:pt x="2531" y="541"/>
                    <a:pt x="2041" y="98"/>
                    <a:pt x="1617" y="15"/>
                  </a:cubicBezTo>
                  <a:cubicBezTo>
                    <a:pt x="1571" y="6"/>
                    <a:pt x="1525" y="0"/>
                    <a:pt x="1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8"/>
            <p:cNvSpPr/>
            <p:nvPr/>
          </p:nvSpPr>
          <p:spPr>
            <a:xfrm>
              <a:off x="2915607" y="4476102"/>
              <a:ext cx="387191" cy="199530"/>
            </a:xfrm>
            <a:custGeom>
              <a:rect b="b" l="l" r="r" t="t"/>
              <a:pathLst>
                <a:path extrusionOk="0" h="4001" w="7764">
                  <a:moveTo>
                    <a:pt x="5293" y="1"/>
                  </a:moveTo>
                  <a:cubicBezTo>
                    <a:pt x="5113" y="1"/>
                    <a:pt x="4934" y="14"/>
                    <a:pt x="4763" y="46"/>
                  </a:cubicBezTo>
                  <a:cubicBezTo>
                    <a:pt x="4106" y="167"/>
                    <a:pt x="3364" y="292"/>
                    <a:pt x="2773" y="292"/>
                  </a:cubicBezTo>
                  <a:cubicBezTo>
                    <a:pt x="2592" y="292"/>
                    <a:pt x="2426" y="280"/>
                    <a:pt x="2280" y="253"/>
                  </a:cubicBezTo>
                  <a:cubicBezTo>
                    <a:pt x="2280" y="253"/>
                    <a:pt x="1352" y="167"/>
                    <a:pt x="876" y="167"/>
                  </a:cubicBezTo>
                  <a:cubicBezTo>
                    <a:pt x="767" y="167"/>
                    <a:pt x="682" y="171"/>
                    <a:pt x="637" y="183"/>
                  </a:cubicBezTo>
                  <a:cubicBezTo>
                    <a:pt x="397" y="244"/>
                    <a:pt x="0" y="441"/>
                    <a:pt x="53" y="1278"/>
                  </a:cubicBezTo>
                  <a:cubicBezTo>
                    <a:pt x="105" y="2113"/>
                    <a:pt x="751" y="2561"/>
                    <a:pt x="1451" y="2833"/>
                  </a:cubicBezTo>
                  <a:cubicBezTo>
                    <a:pt x="1982" y="3041"/>
                    <a:pt x="2072" y="3097"/>
                    <a:pt x="3180" y="3265"/>
                  </a:cubicBezTo>
                  <a:cubicBezTo>
                    <a:pt x="3574" y="3325"/>
                    <a:pt x="4132" y="3405"/>
                    <a:pt x="4480" y="3522"/>
                  </a:cubicBezTo>
                  <a:cubicBezTo>
                    <a:pt x="5100" y="3730"/>
                    <a:pt x="5460" y="3988"/>
                    <a:pt x="5904" y="3988"/>
                  </a:cubicBezTo>
                  <a:cubicBezTo>
                    <a:pt x="5909" y="3988"/>
                    <a:pt x="5914" y="3988"/>
                    <a:pt x="5919" y="3988"/>
                  </a:cubicBezTo>
                  <a:cubicBezTo>
                    <a:pt x="6499" y="3982"/>
                    <a:pt x="7136" y="4000"/>
                    <a:pt x="7450" y="3471"/>
                  </a:cubicBezTo>
                  <a:cubicBezTo>
                    <a:pt x="7764" y="2941"/>
                    <a:pt x="7641" y="2779"/>
                    <a:pt x="7625" y="2187"/>
                  </a:cubicBezTo>
                  <a:cubicBezTo>
                    <a:pt x="7593" y="870"/>
                    <a:pt x="7493" y="682"/>
                    <a:pt x="7039" y="403"/>
                  </a:cubicBezTo>
                  <a:cubicBezTo>
                    <a:pt x="6742" y="219"/>
                    <a:pt x="6011" y="1"/>
                    <a:pt x="52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a:off x="3175725" y="4319562"/>
              <a:ext cx="342806" cy="197236"/>
            </a:xfrm>
            <a:custGeom>
              <a:rect b="b" l="l" r="r" t="t"/>
              <a:pathLst>
                <a:path extrusionOk="0" h="3955" w="6874">
                  <a:moveTo>
                    <a:pt x="4144" y="0"/>
                  </a:moveTo>
                  <a:cubicBezTo>
                    <a:pt x="4140" y="0"/>
                    <a:pt x="4136" y="0"/>
                    <a:pt x="4132" y="1"/>
                  </a:cubicBezTo>
                  <a:cubicBezTo>
                    <a:pt x="4127" y="0"/>
                    <a:pt x="4122" y="0"/>
                    <a:pt x="4117" y="0"/>
                  </a:cubicBezTo>
                  <a:cubicBezTo>
                    <a:pt x="3892" y="0"/>
                    <a:pt x="3754" y="164"/>
                    <a:pt x="3472" y="181"/>
                  </a:cubicBezTo>
                  <a:cubicBezTo>
                    <a:pt x="3456" y="181"/>
                    <a:pt x="3435" y="181"/>
                    <a:pt x="3409" y="181"/>
                  </a:cubicBezTo>
                  <a:cubicBezTo>
                    <a:pt x="3396" y="181"/>
                    <a:pt x="3381" y="181"/>
                    <a:pt x="3366" y="181"/>
                  </a:cubicBezTo>
                  <a:cubicBezTo>
                    <a:pt x="3069" y="165"/>
                    <a:pt x="2366" y="85"/>
                    <a:pt x="1729" y="85"/>
                  </a:cubicBezTo>
                  <a:cubicBezTo>
                    <a:pt x="1723" y="85"/>
                    <a:pt x="1717" y="85"/>
                    <a:pt x="1711" y="85"/>
                  </a:cubicBezTo>
                  <a:cubicBezTo>
                    <a:pt x="1612" y="87"/>
                    <a:pt x="1516" y="88"/>
                    <a:pt x="1423" y="94"/>
                  </a:cubicBezTo>
                  <a:cubicBezTo>
                    <a:pt x="1088" y="111"/>
                    <a:pt x="797" y="161"/>
                    <a:pt x="625" y="268"/>
                  </a:cubicBezTo>
                  <a:cubicBezTo>
                    <a:pt x="171" y="548"/>
                    <a:pt x="0" y="1147"/>
                    <a:pt x="128" y="1562"/>
                  </a:cubicBezTo>
                  <a:cubicBezTo>
                    <a:pt x="164" y="1682"/>
                    <a:pt x="223" y="1785"/>
                    <a:pt x="310" y="1862"/>
                  </a:cubicBezTo>
                  <a:cubicBezTo>
                    <a:pt x="694" y="2203"/>
                    <a:pt x="2580" y="2517"/>
                    <a:pt x="3261" y="2689"/>
                  </a:cubicBezTo>
                  <a:cubicBezTo>
                    <a:pt x="3375" y="2717"/>
                    <a:pt x="3481" y="2762"/>
                    <a:pt x="3583" y="2817"/>
                  </a:cubicBezTo>
                  <a:cubicBezTo>
                    <a:pt x="4087" y="3086"/>
                    <a:pt x="4478" y="3623"/>
                    <a:pt x="5175" y="3869"/>
                  </a:cubicBezTo>
                  <a:cubicBezTo>
                    <a:pt x="5345" y="3930"/>
                    <a:pt x="5512" y="3955"/>
                    <a:pt x="5670" y="3955"/>
                  </a:cubicBezTo>
                  <a:cubicBezTo>
                    <a:pt x="6287" y="3955"/>
                    <a:pt x="6773" y="3574"/>
                    <a:pt x="6825" y="3435"/>
                  </a:cubicBezTo>
                  <a:cubicBezTo>
                    <a:pt x="6862" y="3334"/>
                    <a:pt x="6873" y="3198"/>
                    <a:pt x="6859" y="2957"/>
                  </a:cubicBezTo>
                  <a:cubicBezTo>
                    <a:pt x="6849" y="2785"/>
                    <a:pt x="6824" y="2560"/>
                    <a:pt x="6789" y="2257"/>
                  </a:cubicBezTo>
                  <a:cubicBezTo>
                    <a:pt x="6718" y="1650"/>
                    <a:pt x="6710" y="1483"/>
                    <a:pt x="6536" y="1125"/>
                  </a:cubicBezTo>
                  <a:cubicBezTo>
                    <a:pt x="6502" y="1056"/>
                    <a:pt x="6461" y="977"/>
                    <a:pt x="6413" y="887"/>
                  </a:cubicBezTo>
                  <a:cubicBezTo>
                    <a:pt x="6221" y="528"/>
                    <a:pt x="4492" y="59"/>
                    <a:pt x="4207" y="8"/>
                  </a:cubicBezTo>
                  <a:cubicBezTo>
                    <a:pt x="4186" y="3"/>
                    <a:pt x="4164" y="0"/>
                    <a:pt x="4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a:off x="3087107" y="4476551"/>
              <a:ext cx="207659" cy="102283"/>
            </a:xfrm>
            <a:custGeom>
              <a:rect b="b" l="l" r="r" t="t"/>
              <a:pathLst>
                <a:path extrusionOk="0" h="2051" w="4164">
                  <a:moveTo>
                    <a:pt x="1952" y="1"/>
                  </a:moveTo>
                  <a:cubicBezTo>
                    <a:pt x="1502" y="1"/>
                    <a:pt x="1028" y="92"/>
                    <a:pt x="579" y="324"/>
                  </a:cubicBezTo>
                  <a:cubicBezTo>
                    <a:pt x="579" y="324"/>
                    <a:pt x="1" y="927"/>
                    <a:pt x="921" y="1469"/>
                  </a:cubicBezTo>
                  <a:cubicBezTo>
                    <a:pt x="1595" y="1865"/>
                    <a:pt x="2262" y="2050"/>
                    <a:pt x="2801" y="2050"/>
                  </a:cubicBezTo>
                  <a:cubicBezTo>
                    <a:pt x="2997" y="2050"/>
                    <a:pt x="3176" y="2026"/>
                    <a:pt x="3333" y="1978"/>
                  </a:cubicBezTo>
                  <a:cubicBezTo>
                    <a:pt x="3920" y="1796"/>
                    <a:pt x="4163" y="1598"/>
                    <a:pt x="4063" y="930"/>
                  </a:cubicBezTo>
                  <a:cubicBezTo>
                    <a:pt x="4005" y="551"/>
                    <a:pt x="3053" y="1"/>
                    <a:pt x="1952" y="1"/>
                  </a:cubicBezTo>
                  <a:close/>
                </a:path>
              </a:pathLst>
            </a:custGeom>
            <a:solidFill>
              <a:srgbClr val="312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a:off x="3334360" y="4326793"/>
              <a:ext cx="170406" cy="98094"/>
            </a:xfrm>
            <a:custGeom>
              <a:rect b="b" l="l" r="r" t="t"/>
              <a:pathLst>
                <a:path extrusionOk="0" h="1967" w="3417">
                  <a:moveTo>
                    <a:pt x="789" y="1"/>
                  </a:moveTo>
                  <a:cubicBezTo>
                    <a:pt x="665" y="1"/>
                    <a:pt x="617" y="16"/>
                    <a:pt x="617" y="16"/>
                  </a:cubicBezTo>
                  <a:cubicBezTo>
                    <a:pt x="142" y="154"/>
                    <a:pt x="0" y="619"/>
                    <a:pt x="257" y="851"/>
                  </a:cubicBezTo>
                  <a:cubicBezTo>
                    <a:pt x="514" y="1083"/>
                    <a:pt x="842" y="1391"/>
                    <a:pt x="1751" y="1775"/>
                  </a:cubicBezTo>
                  <a:cubicBezTo>
                    <a:pt x="2070" y="1911"/>
                    <a:pt x="2344" y="1967"/>
                    <a:pt x="2569" y="1967"/>
                  </a:cubicBezTo>
                  <a:cubicBezTo>
                    <a:pt x="2986" y="1967"/>
                    <a:pt x="3237" y="1774"/>
                    <a:pt x="3308" y="1537"/>
                  </a:cubicBezTo>
                  <a:cubicBezTo>
                    <a:pt x="3417" y="1169"/>
                    <a:pt x="3334" y="934"/>
                    <a:pt x="3101" y="715"/>
                  </a:cubicBezTo>
                  <a:cubicBezTo>
                    <a:pt x="2869" y="497"/>
                    <a:pt x="2539" y="325"/>
                    <a:pt x="1700" y="132"/>
                  </a:cubicBezTo>
                  <a:cubicBezTo>
                    <a:pt x="1231" y="25"/>
                    <a:pt x="948"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a:off x="3277658" y="3096813"/>
              <a:ext cx="285256" cy="1314424"/>
            </a:xfrm>
            <a:custGeom>
              <a:rect b="b" l="l" r="r" t="t"/>
              <a:pathLst>
                <a:path extrusionOk="0" h="26357" w="5720">
                  <a:moveTo>
                    <a:pt x="953" y="14730"/>
                  </a:moveTo>
                  <a:cubicBezTo>
                    <a:pt x="1479" y="16678"/>
                    <a:pt x="1364" y="24533"/>
                    <a:pt x="1364" y="24533"/>
                  </a:cubicBezTo>
                  <a:cubicBezTo>
                    <a:pt x="1364" y="24533"/>
                    <a:pt x="1325" y="24593"/>
                    <a:pt x="1322" y="24700"/>
                  </a:cubicBezTo>
                  <a:cubicBezTo>
                    <a:pt x="1314" y="24890"/>
                    <a:pt x="1416" y="25235"/>
                    <a:pt x="2036" y="25672"/>
                  </a:cubicBezTo>
                  <a:cubicBezTo>
                    <a:pt x="3006" y="26356"/>
                    <a:pt x="4162" y="26098"/>
                    <a:pt x="4489" y="25807"/>
                  </a:cubicBezTo>
                  <a:cubicBezTo>
                    <a:pt x="4488" y="25756"/>
                    <a:pt x="4489" y="25702"/>
                    <a:pt x="4492" y="25646"/>
                  </a:cubicBezTo>
                  <a:cubicBezTo>
                    <a:pt x="4534" y="24536"/>
                    <a:pt x="5049" y="20105"/>
                    <a:pt x="5057" y="17267"/>
                  </a:cubicBezTo>
                  <a:cubicBezTo>
                    <a:pt x="5065" y="14281"/>
                    <a:pt x="3912" y="13551"/>
                    <a:pt x="4566" y="9877"/>
                  </a:cubicBezTo>
                  <a:cubicBezTo>
                    <a:pt x="4635" y="9490"/>
                    <a:pt x="4655" y="9121"/>
                    <a:pt x="4765" y="8799"/>
                  </a:cubicBezTo>
                  <a:cubicBezTo>
                    <a:pt x="5200" y="7499"/>
                    <a:pt x="5720" y="6683"/>
                    <a:pt x="5663" y="4592"/>
                  </a:cubicBezTo>
                  <a:cubicBezTo>
                    <a:pt x="5661" y="4531"/>
                    <a:pt x="5658" y="4468"/>
                    <a:pt x="5655" y="4403"/>
                  </a:cubicBezTo>
                  <a:cubicBezTo>
                    <a:pt x="5643" y="4114"/>
                    <a:pt x="5620" y="3801"/>
                    <a:pt x="5586" y="3460"/>
                  </a:cubicBezTo>
                  <a:cubicBezTo>
                    <a:pt x="5578" y="3389"/>
                    <a:pt x="5571" y="3319"/>
                    <a:pt x="5561" y="3245"/>
                  </a:cubicBezTo>
                  <a:cubicBezTo>
                    <a:pt x="5543" y="3082"/>
                    <a:pt x="5521" y="2911"/>
                    <a:pt x="5497" y="2734"/>
                  </a:cubicBezTo>
                  <a:cubicBezTo>
                    <a:pt x="5125" y="39"/>
                    <a:pt x="3226" y="1"/>
                    <a:pt x="3226" y="1"/>
                  </a:cubicBezTo>
                  <a:cubicBezTo>
                    <a:pt x="3226" y="1"/>
                    <a:pt x="195" y="1566"/>
                    <a:pt x="22" y="4857"/>
                  </a:cubicBezTo>
                  <a:cubicBezTo>
                    <a:pt x="19" y="4894"/>
                    <a:pt x="18" y="4931"/>
                    <a:pt x="16" y="4967"/>
                  </a:cubicBezTo>
                  <a:cubicBezTo>
                    <a:pt x="8" y="5192"/>
                    <a:pt x="5" y="5421"/>
                    <a:pt x="4" y="5655"/>
                  </a:cubicBezTo>
                  <a:cubicBezTo>
                    <a:pt x="2" y="5712"/>
                    <a:pt x="2" y="5769"/>
                    <a:pt x="2" y="5826"/>
                  </a:cubicBezTo>
                  <a:cubicBezTo>
                    <a:pt x="1" y="6038"/>
                    <a:pt x="2" y="6252"/>
                    <a:pt x="5" y="6469"/>
                  </a:cubicBezTo>
                  <a:lnTo>
                    <a:pt x="10" y="6630"/>
                  </a:lnTo>
                  <a:cubicBezTo>
                    <a:pt x="70" y="9676"/>
                    <a:pt x="510" y="13089"/>
                    <a:pt x="953" y="147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a:off x="3035443" y="3228918"/>
              <a:ext cx="374773" cy="1355666"/>
            </a:xfrm>
            <a:custGeom>
              <a:rect b="b" l="l" r="r" t="t"/>
              <a:pathLst>
                <a:path extrusionOk="0" h="27184" w="7515">
                  <a:moveTo>
                    <a:pt x="7511" y="3357"/>
                  </a:moveTo>
                  <a:cubicBezTo>
                    <a:pt x="7511" y="3406"/>
                    <a:pt x="7508" y="3454"/>
                    <a:pt x="7507" y="3501"/>
                  </a:cubicBezTo>
                  <a:cubicBezTo>
                    <a:pt x="7500" y="3791"/>
                    <a:pt x="7479" y="4092"/>
                    <a:pt x="7439" y="4404"/>
                  </a:cubicBezTo>
                  <a:cubicBezTo>
                    <a:pt x="7148" y="6753"/>
                    <a:pt x="5898" y="7056"/>
                    <a:pt x="5716" y="8937"/>
                  </a:cubicBezTo>
                  <a:cubicBezTo>
                    <a:pt x="5531" y="10819"/>
                    <a:pt x="4844" y="13200"/>
                    <a:pt x="5213" y="15369"/>
                  </a:cubicBezTo>
                  <a:cubicBezTo>
                    <a:pt x="5585" y="17536"/>
                    <a:pt x="5333" y="26427"/>
                    <a:pt x="5333" y="26427"/>
                  </a:cubicBezTo>
                  <a:cubicBezTo>
                    <a:pt x="5333" y="26427"/>
                    <a:pt x="5079" y="27184"/>
                    <a:pt x="3307" y="26930"/>
                  </a:cubicBezTo>
                  <a:cubicBezTo>
                    <a:pt x="2586" y="26828"/>
                    <a:pt x="2154" y="26636"/>
                    <a:pt x="1886" y="26419"/>
                  </a:cubicBezTo>
                  <a:cubicBezTo>
                    <a:pt x="1821" y="26368"/>
                    <a:pt x="1769" y="26314"/>
                    <a:pt x="1723" y="26261"/>
                  </a:cubicBezTo>
                  <a:cubicBezTo>
                    <a:pt x="1488" y="25991"/>
                    <a:pt x="1461" y="25713"/>
                    <a:pt x="1426" y="25550"/>
                  </a:cubicBezTo>
                  <a:cubicBezTo>
                    <a:pt x="1360" y="25222"/>
                    <a:pt x="1258" y="13675"/>
                    <a:pt x="1009" y="11960"/>
                  </a:cubicBezTo>
                  <a:cubicBezTo>
                    <a:pt x="769" y="10302"/>
                    <a:pt x="0" y="5981"/>
                    <a:pt x="309" y="3112"/>
                  </a:cubicBezTo>
                  <a:cubicBezTo>
                    <a:pt x="315" y="3055"/>
                    <a:pt x="323" y="3000"/>
                    <a:pt x="331" y="2946"/>
                  </a:cubicBezTo>
                  <a:cubicBezTo>
                    <a:pt x="334" y="2908"/>
                    <a:pt x="338" y="2871"/>
                    <a:pt x="345" y="2834"/>
                  </a:cubicBezTo>
                  <a:cubicBezTo>
                    <a:pt x="374" y="2625"/>
                    <a:pt x="432" y="2432"/>
                    <a:pt x="515" y="2254"/>
                  </a:cubicBezTo>
                  <a:cubicBezTo>
                    <a:pt x="534" y="2214"/>
                    <a:pt x="555" y="2174"/>
                    <a:pt x="577" y="2134"/>
                  </a:cubicBezTo>
                  <a:cubicBezTo>
                    <a:pt x="1752" y="0"/>
                    <a:pt x="6659" y="156"/>
                    <a:pt x="7051" y="300"/>
                  </a:cubicBezTo>
                  <a:cubicBezTo>
                    <a:pt x="7051" y="300"/>
                    <a:pt x="7388" y="1174"/>
                    <a:pt x="7485" y="2515"/>
                  </a:cubicBezTo>
                  <a:cubicBezTo>
                    <a:pt x="7490" y="2563"/>
                    <a:pt x="7493" y="2612"/>
                    <a:pt x="7496" y="2663"/>
                  </a:cubicBezTo>
                  <a:cubicBezTo>
                    <a:pt x="7508" y="2881"/>
                    <a:pt x="7514" y="3114"/>
                    <a:pt x="7511" y="335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a:off x="3444721" y="3363864"/>
              <a:ext cx="110711" cy="75802"/>
            </a:xfrm>
            <a:custGeom>
              <a:rect b="b" l="l" r="r" t="t"/>
              <a:pathLst>
                <a:path extrusionOk="0" h="1520" w="2220">
                  <a:moveTo>
                    <a:pt x="2207" y="0"/>
                  </a:moveTo>
                  <a:lnTo>
                    <a:pt x="1108" y="666"/>
                  </a:lnTo>
                  <a:lnTo>
                    <a:pt x="1" y="1065"/>
                  </a:lnTo>
                  <a:lnTo>
                    <a:pt x="15" y="1520"/>
                  </a:lnTo>
                  <a:lnTo>
                    <a:pt x="1079" y="1146"/>
                  </a:lnTo>
                  <a:lnTo>
                    <a:pt x="2219" y="383"/>
                  </a:lnTo>
                  <a:lnTo>
                    <a:pt x="22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a:off x="3205547" y="3442159"/>
              <a:ext cx="160332" cy="42190"/>
            </a:xfrm>
            <a:custGeom>
              <a:rect b="b" l="l" r="r" t="t"/>
              <a:pathLst>
                <a:path extrusionOk="0" h="846" w="3215">
                  <a:moveTo>
                    <a:pt x="3177" y="1"/>
                  </a:moveTo>
                  <a:cubicBezTo>
                    <a:pt x="2599" y="221"/>
                    <a:pt x="482" y="325"/>
                    <a:pt x="482" y="325"/>
                  </a:cubicBezTo>
                  <a:lnTo>
                    <a:pt x="1" y="341"/>
                  </a:lnTo>
                  <a:lnTo>
                    <a:pt x="16" y="845"/>
                  </a:lnTo>
                  <a:cubicBezTo>
                    <a:pt x="16" y="845"/>
                    <a:pt x="387" y="815"/>
                    <a:pt x="832" y="815"/>
                  </a:cubicBezTo>
                  <a:cubicBezTo>
                    <a:pt x="862" y="815"/>
                    <a:pt x="893" y="816"/>
                    <a:pt x="924" y="816"/>
                  </a:cubicBezTo>
                  <a:cubicBezTo>
                    <a:pt x="928" y="816"/>
                    <a:pt x="933" y="816"/>
                    <a:pt x="938" y="816"/>
                  </a:cubicBezTo>
                  <a:cubicBezTo>
                    <a:pt x="1443" y="816"/>
                    <a:pt x="3214" y="504"/>
                    <a:pt x="3214" y="504"/>
                  </a:cubicBezTo>
                  <a:lnTo>
                    <a:pt x="3205" y="242"/>
                  </a:lnTo>
                  <a:lnTo>
                    <a:pt x="3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3035792" y="2349719"/>
              <a:ext cx="617141" cy="1059937"/>
            </a:xfrm>
            <a:custGeom>
              <a:rect b="b" l="l" r="r" t="t"/>
              <a:pathLst>
                <a:path extrusionOk="0" h="21254" w="12375">
                  <a:moveTo>
                    <a:pt x="9596" y="1"/>
                  </a:moveTo>
                  <a:cubicBezTo>
                    <a:pt x="9113" y="1"/>
                    <a:pt x="8693" y="46"/>
                    <a:pt x="8693" y="46"/>
                  </a:cubicBezTo>
                  <a:lnTo>
                    <a:pt x="5472" y="930"/>
                  </a:lnTo>
                  <a:cubicBezTo>
                    <a:pt x="5472" y="930"/>
                    <a:pt x="1476" y="2433"/>
                    <a:pt x="911" y="3311"/>
                  </a:cubicBezTo>
                  <a:cubicBezTo>
                    <a:pt x="522" y="3917"/>
                    <a:pt x="570" y="6243"/>
                    <a:pt x="604" y="8856"/>
                  </a:cubicBezTo>
                  <a:cubicBezTo>
                    <a:pt x="610" y="9433"/>
                    <a:pt x="616" y="10024"/>
                    <a:pt x="618" y="10613"/>
                  </a:cubicBezTo>
                  <a:cubicBezTo>
                    <a:pt x="619" y="10630"/>
                    <a:pt x="618" y="10648"/>
                    <a:pt x="618" y="10665"/>
                  </a:cubicBezTo>
                  <a:cubicBezTo>
                    <a:pt x="618" y="10932"/>
                    <a:pt x="619" y="11196"/>
                    <a:pt x="616" y="11461"/>
                  </a:cubicBezTo>
                  <a:cubicBezTo>
                    <a:pt x="616" y="11473"/>
                    <a:pt x="615" y="11487"/>
                    <a:pt x="615" y="11501"/>
                  </a:cubicBezTo>
                  <a:cubicBezTo>
                    <a:pt x="615" y="11647"/>
                    <a:pt x="613" y="11794"/>
                    <a:pt x="610" y="11939"/>
                  </a:cubicBezTo>
                  <a:cubicBezTo>
                    <a:pt x="608" y="12097"/>
                    <a:pt x="602" y="12256"/>
                    <a:pt x="599" y="12413"/>
                  </a:cubicBezTo>
                  <a:cubicBezTo>
                    <a:pt x="591" y="12724"/>
                    <a:pt x="579" y="13034"/>
                    <a:pt x="562" y="13346"/>
                  </a:cubicBezTo>
                  <a:cubicBezTo>
                    <a:pt x="538" y="13782"/>
                    <a:pt x="508" y="14217"/>
                    <a:pt x="473" y="14648"/>
                  </a:cubicBezTo>
                  <a:cubicBezTo>
                    <a:pt x="465" y="14749"/>
                    <a:pt x="456" y="14851"/>
                    <a:pt x="447" y="14952"/>
                  </a:cubicBezTo>
                  <a:cubicBezTo>
                    <a:pt x="438" y="15059"/>
                    <a:pt x="427" y="15163"/>
                    <a:pt x="418" y="15269"/>
                  </a:cubicBezTo>
                  <a:cubicBezTo>
                    <a:pt x="408" y="15372"/>
                    <a:pt x="399" y="15475"/>
                    <a:pt x="387" y="15580"/>
                  </a:cubicBezTo>
                  <a:cubicBezTo>
                    <a:pt x="319" y="16264"/>
                    <a:pt x="242" y="16921"/>
                    <a:pt x="164" y="17524"/>
                  </a:cubicBezTo>
                  <a:cubicBezTo>
                    <a:pt x="133" y="17753"/>
                    <a:pt x="98" y="17989"/>
                    <a:pt x="73" y="18223"/>
                  </a:cubicBezTo>
                  <a:cubicBezTo>
                    <a:pt x="8" y="18824"/>
                    <a:pt x="1" y="19435"/>
                    <a:pt x="244" y="19992"/>
                  </a:cubicBezTo>
                  <a:cubicBezTo>
                    <a:pt x="275" y="20062"/>
                    <a:pt x="310" y="20125"/>
                    <a:pt x="347" y="20182"/>
                  </a:cubicBezTo>
                  <a:cubicBezTo>
                    <a:pt x="376" y="20225"/>
                    <a:pt x="405" y="20264"/>
                    <a:pt x="439" y="20301"/>
                  </a:cubicBezTo>
                  <a:cubicBezTo>
                    <a:pt x="708" y="20601"/>
                    <a:pt x="1096" y="20688"/>
                    <a:pt x="1508" y="20845"/>
                  </a:cubicBezTo>
                  <a:cubicBezTo>
                    <a:pt x="2428" y="21196"/>
                    <a:pt x="3386" y="21154"/>
                    <a:pt x="4354" y="21217"/>
                  </a:cubicBezTo>
                  <a:cubicBezTo>
                    <a:pt x="4689" y="21241"/>
                    <a:pt x="5026" y="21253"/>
                    <a:pt x="5364" y="21253"/>
                  </a:cubicBezTo>
                  <a:cubicBezTo>
                    <a:pt x="6175" y="21253"/>
                    <a:pt x="6989" y="21181"/>
                    <a:pt x="7779" y="21008"/>
                  </a:cubicBezTo>
                  <a:cubicBezTo>
                    <a:pt x="8676" y="20811"/>
                    <a:pt x="9710" y="19975"/>
                    <a:pt x="10261" y="19186"/>
                  </a:cubicBezTo>
                  <a:cubicBezTo>
                    <a:pt x="10537" y="18399"/>
                    <a:pt x="10504" y="16037"/>
                    <a:pt x="10494" y="14008"/>
                  </a:cubicBezTo>
                  <a:cubicBezTo>
                    <a:pt x="10485" y="11979"/>
                    <a:pt x="10707" y="10393"/>
                    <a:pt x="11540" y="7341"/>
                  </a:cubicBezTo>
                  <a:cubicBezTo>
                    <a:pt x="12374" y="4290"/>
                    <a:pt x="12220" y="3891"/>
                    <a:pt x="12179" y="2542"/>
                  </a:cubicBezTo>
                  <a:cubicBezTo>
                    <a:pt x="12137" y="1190"/>
                    <a:pt x="11357" y="418"/>
                    <a:pt x="10744" y="153"/>
                  </a:cubicBezTo>
                  <a:cubicBezTo>
                    <a:pt x="10462" y="33"/>
                    <a:pt x="10007" y="1"/>
                    <a:pt x="9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8"/>
            <p:cNvSpPr/>
            <p:nvPr/>
          </p:nvSpPr>
          <p:spPr>
            <a:xfrm>
              <a:off x="3035792" y="2675417"/>
              <a:ext cx="184220" cy="686710"/>
            </a:xfrm>
            <a:custGeom>
              <a:rect b="b" l="l" r="r" t="t"/>
              <a:pathLst>
                <a:path extrusionOk="0" h="13770" w="3694">
                  <a:moveTo>
                    <a:pt x="2653" y="0"/>
                  </a:moveTo>
                  <a:cubicBezTo>
                    <a:pt x="2171" y="0"/>
                    <a:pt x="1867" y="652"/>
                    <a:pt x="1867" y="652"/>
                  </a:cubicBezTo>
                  <a:cubicBezTo>
                    <a:pt x="1867" y="652"/>
                    <a:pt x="1157" y="1478"/>
                    <a:pt x="604" y="2325"/>
                  </a:cubicBezTo>
                  <a:cubicBezTo>
                    <a:pt x="610" y="2902"/>
                    <a:pt x="616" y="3491"/>
                    <a:pt x="619" y="4081"/>
                  </a:cubicBezTo>
                  <a:cubicBezTo>
                    <a:pt x="619" y="4099"/>
                    <a:pt x="618" y="4117"/>
                    <a:pt x="619" y="4134"/>
                  </a:cubicBezTo>
                  <a:cubicBezTo>
                    <a:pt x="618" y="4205"/>
                    <a:pt x="618" y="4274"/>
                    <a:pt x="618" y="4347"/>
                  </a:cubicBezTo>
                  <a:cubicBezTo>
                    <a:pt x="616" y="4542"/>
                    <a:pt x="618" y="4734"/>
                    <a:pt x="616" y="4928"/>
                  </a:cubicBezTo>
                  <a:cubicBezTo>
                    <a:pt x="616" y="4942"/>
                    <a:pt x="615" y="4956"/>
                    <a:pt x="615" y="4970"/>
                  </a:cubicBezTo>
                  <a:cubicBezTo>
                    <a:pt x="615" y="5116"/>
                    <a:pt x="613" y="5263"/>
                    <a:pt x="610" y="5408"/>
                  </a:cubicBezTo>
                  <a:cubicBezTo>
                    <a:pt x="608" y="5566"/>
                    <a:pt x="605" y="5725"/>
                    <a:pt x="599" y="5882"/>
                  </a:cubicBezTo>
                  <a:cubicBezTo>
                    <a:pt x="591" y="6191"/>
                    <a:pt x="579" y="6503"/>
                    <a:pt x="562" y="6815"/>
                  </a:cubicBezTo>
                  <a:cubicBezTo>
                    <a:pt x="539" y="7251"/>
                    <a:pt x="508" y="7686"/>
                    <a:pt x="473" y="8115"/>
                  </a:cubicBezTo>
                  <a:cubicBezTo>
                    <a:pt x="465" y="8218"/>
                    <a:pt x="456" y="8320"/>
                    <a:pt x="447" y="8421"/>
                  </a:cubicBezTo>
                  <a:cubicBezTo>
                    <a:pt x="438" y="8528"/>
                    <a:pt x="428" y="8632"/>
                    <a:pt x="418" y="8737"/>
                  </a:cubicBezTo>
                  <a:cubicBezTo>
                    <a:pt x="408" y="8841"/>
                    <a:pt x="399" y="8944"/>
                    <a:pt x="387" y="9049"/>
                  </a:cubicBezTo>
                  <a:cubicBezTo>
                    <a:pt x="319" y="9733"/>
                    <a:pt x="244" y="10390"/>
                    <a:pt x="165" y="10993"/>
                  </a:cubicBezTo>
                  <a:cubicBezTo>
                    <a:pt x="135" y="11235"/>
                    <a:pt x="104" y="11469"/>
                    <a:pt x="73" y="11692"/>
                  </a:cubicBezTo>
                  <a:cubicBezTo>
                    <a:pt x="10" y="12293"/>
                    <a:pt x="1" y="12904"/>
                    <a:pt x="244" y="13461"/>
                  </a:cubicBezTo>
                  <a:cubicBezTo>
                    <a:pt x="275" y="13531"/>
                    <a:pt x="308" y="13594"/>
                    <a:pt x="347" y="13651"/>
                  </a:cubicBezTo>
                  <a:cubicBezTo>
                    <a:pt x="375" y="13694"/>
                    <a:pt x="405" y="13733"/>
                    <a:pt x="439" y="13770"/>
                  </a:cubicBezTo>
                  <a:lnTo>
                    <a:pt x="1347" y="4837"/>
                  </a:lnTo>
                  <a:cubicBezTo>
                    <a:pt x="1877" y="3771"/>
                    <a:pt x="3694" y="1006"/>
                    <a:pt x="3694" y="1006"/>
                  </a:cubicBezTo>
                  <a:cubicBezTo>
                    <a:pt x="3301" y="239"/>
                    <a:pt x="2944" y="0"/>
                    <a:pt x="2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a:off x="3051900" y="3258590"/>
              <a:ext cx="507826" cy="161778"/>
            </a:xfrm>
            <a:custGeom>
              <a:rect b="b" l="l" r="r" t="t"/>
              <a:pathLst>
                <a:path extrusionOk="0" h="3244" w="10183">
                  <a:moveTo>
                    <a:pt x="10088" y="1"/>
                  </a:moveTo>
                  <a:cubicBezTo>
                    <a:pt x="9602" y="836"/>
                    <a:pt x="8486" y="1497"/>
                    <a:pt x="7155" y="1920"/>
                  </a:cubicBezTo>
                  <a:cubicBezTo>
                    <a:pt x="6329" y="2180"/>
                    <a:pt x="5421" y="2351"/>
                    <a:pt x="4531" y="2411"/>
                  </a:cubicBezTo>
                  <a:cubicBezTo>
                    <a:pt x="4299" y="2426"/>
                    <a:pt x="4068" y="2434"/>
                    <a:pt x="3839" y="2434"/>
                  </a:cubicBezTo>
                  <a:cubicBezTo>
                    <a:pt x="3268" y="2434"/>
                    <a:pt x="2714" y="2386"/>
                    <a:pt x="2207" y="2283"/>
                  </a:cubicBezTo>
                  <a:cubicBezTo>
                    <a:pt x="1084" y="2059"/>
                    <a:pt x="525" y="1771"/>
                    <a:pt x="247" y="1539"/>
                  </a:cubicBezTo>
                  <a:cubicBezTo>
                    <a:pt x="225" y="1577"/>
                    <a:pt x="204" y="1619"/>
                    <a:pt x="185" y="1660"/>
                  </a:cubicBezTo>
                  <a:cubicBezTo>
                    <a:pt x="102" y="1837"/>
                    <a:pt x="44" y="2031"/>
                    <a:pt x="15" y="2240"/>
                  </a:cubicBezTo>
                  <a:cubicBezTo>
                    <a:pt x="10" y="2276"/>
                    <a:pt x="4" y="2313"/>
                    <a:pt x="1" y="2350"/>
                  </a:cubicBezTo>
                  <a:cubicBezTo>
                    <a:pt x="482" y="2656"/>
                    <a:pt x="1167" y="2899"/>
                    <a:pt x="2048" y="3074"/>
                  </a:cubicBezTo>
                  <a:cubicBezTo>
                    <a:pt x="2620" y="3189"/>
                    <a:pt x="3236" y="3244"/>
                    <a:pt x="3868" y="3244"/>
                  </a:cubicBezTo>
                  <a:cubicBezTo>
                    <a:pt x="3982" y="3244"/>
                    <a:pt x="4095" y="3242"/>
                    <a:pt x="4209" y="3239"/>
                  </a:cubicBezTo>
                  <a:cubicBezTo>
                    <a:pt x="4315" y="3236"/>
                    <a:pt x="4423" y="3231"/>
                    <a:pt x="4532" y="3223"/>
                  </a:cubicBezTo>
                  <a:cubicBezTo>
                    <a:pt x="5428" y="3172"/>
                    <a:pt x="6337" y="3014"/>
                    <a:pt x="7181" y="2762"/>
                  </a:cubicBezTo>
                  <a:cubicBezTo>
                    <a:pt x="8382" y="2405"/>
                    <a:pt x="9456" y="1859"/>
                    <a:pt x="10182" y="1159"/>
                  </a:cubicBezTo>
                  <a:cubicBezTo>
                    <a:pt x="10170" y="870"/>
                    <a:pt x="10147" y="557"/>
                    <a:pt x="10113" y="216"/>
                  </a:cubicBezTo>
                  <a:cubicBezTo>
                    <a:pt x="10105" y="145"/>
                    <a:pt x="10098" y="75"/>
                    <a:pt x="10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a:off x="3050852" y="3269362"/>
              <a:ext cx="509223" cy="159385"/>
            </a:xfrm>
            <a:custGeom>
              <a:rect b="b" l="l" r="r" t="t"/>
              <a:pathLst>
                <a:path extrusionOk="0" h="3196" w="10211">
                  <a:moveTo>
                    <a:pt x="10134" y="0"/>
                  </a:moveTo>
                  <a:cubicBezTo>
                    <a:pt x="9637" y="758"/>
                    <a:pt x="8523" y="1417"/>
                    <a:pt x="7185" y="1850"/>
                  </a:cubicBezTo>
                  <a:cubicBezTo>
                    <a:pt x="6361" y="2117"/>
                    <a:pt x="5452" y="2300"/>
                    <a:pt x="4550" y="2366"/>
                  </a:cubicBezTo>
                  <a:cubicBezTo>
                    <a:pt x="4301" y="2384"/>
                    <a:pt x="4052" y="2393"/>
                    <a:pt x="3806" y="2393"/>
                  </a:cubicBezTo>
                  <a:cubicBezTo>
                    <a:pt x="3261" y="2393"/>
                    <a:pt x="2729" y="2347"/>
                    <a:pt x="2232" y="2249"/>
                  </a:cubicBezTo>
                  <a:cubicBezTo>
                    <a:pt x="1014" y="2004"/>
                    <a:pt x="457" y="1684"/>
                    <a:pt x="206" y="1444"/>
                  </a:cubicBezTo>
                  <a:cubicBezTo>
                    <a:pt x="123" y="1621"/>
                    <a:pt x="65" y="1815"/>
                    <a:pt x="36" y="2024"/>
                  </a:cubicBezTo>
                  <a:cubicBezTo>
                    <a:pt x="31" y="2060"/>
                    <a:pt x="25" y="2097"/>
                    <a:pt x="22" y="2134"/>
                  </a:cubicBezTo>
                  <a:cubicBezTo>
                    <a:pt x="14" y="2189"/>
                    <a:pt x="6" y="2244"/>
                    <a:pt x="0" y="2300"/>
                  </a:cubicBezTo>
                  <a:cubicBezTo>
                    <a:pt x="483" y="2612"/>
                    <a:pt x="1177" y="2861"/>
                    <a:pt x="2075" y="3040"/>
                  </a:cubicBezTo>
                  <a:cubicBezTo>
                    <a:pt x="2600" y="3145"/>
                    <a:pt x="3174" y="3196"/>
                    <a:pt x="3770" y="3196"/>
                  </a:cubicBezTo>
                  <a:cubicBezTo>
                    <a:pt x="3884" y="3196"/>
                    <a:pt x="4000" y="3194"/>
                    <a:pt x="4116" y="3190"/>
                  </a:cubicBezTo>
                  <a:cubicBezTo>
                    <a:pt x="4263" y="3187"/>
                    <a:pt x="4410" y="3179"/>
                    <a:pt x="4558" y="3169"/>
                  </a:cubicBezTo>
                  <a:cubicBezTo>
                    <a:pt x="5442" y="3107"/>
                    <a:pt x="6350" y="2944"/>
                    <a:pt x="7198" y="2692"/>
                  </a:cubicBezTo>
                  <a:cubicBezTo>
                    <a:pt x="8393" y="2337"/>
                    <a:pt x="9473" y="1804"/>
                    <a:pt x="10211" y="1131"/>
                  </a:cubicBezTo>
                  <a:cubicBezTo>
                    <a:pt x="10208" y="1071"/>
                    <a:pt x="10206" y="1008"/>
                    <a:pt x="10203" y="943"/>
                  </a:cubicBezTo>
                  <a:cubicBezTo>
                    <a:pt x="10191" y="654"/>
                    <a:pt x="10168" y="341"/>
                    <a:pt x="10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a:off x="3535184" y="3278687"/>
              <a:ext cx="18402" cy="74256"/>
            </a:xfrm>
            <a:custGeom>
              <a:rect b="b" l="l" r="r" t="t"/>
              <a:pathLst>
                <a:path extrusionOk="0" h="1489" w="369">
                  <a:moveTo>
                    <a:pt x="262" y="1"/>
                  </a:moveTo>
                  <a:lnTo>
                    <a:pt x="1" y="25"/>
                  </a:lnTo>
                  <a:cubicBezTo>
                    <a:pt x="30" y="324"/>
                    <a:pt x="88" y="1157"/>
                    <a:pt x="25" y="1428"/>
                  </a:cubicBezTo>
                  <a:lnTo>
                    <a:pt x="280" y="1488"/>
                  </a:lnTo>
                  <a:cubicBezTo>
                    <a:pt x="368" y="1120"/>
                    <a:pt x="267" y="45"/>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8"/>
            <p:cNvSpPr/>
            <p:nvPr/>
          </p:nvSpPr>
          <p:spPr>
            <a:xfrm>
              <a:off x="3417742" y="3350100"/>
              <a:ext cx="18402" cy="74306"/>
            </a:xfrm>
            <a:custGeom>
              <a:rect b="b" l="l" r="r" t="t"/>
              <a:pathLst>
                <a:path extrusionOk="0" h="1490" w="369">
                  <a:moveTo>
                    <a:pt x="262" y="1"/>
                  </a:moveTo>
                  <a:lnTo>
                    <a:pt x="1" y="27"/>
                  </a:lnTo>
                  <a:cubicBezTo>
                    <a:pt x="30" y="325"/>
                    <a:pt x="88" y="1159"/>
                    <a:pt x="25" y="1430"/>
                  </a:cubicBezTo>
                  <a:lnTo>
                    <a:pt x="280" y="1490"/>
                  </a:lnTo>
                  <a:cubicBezTo>
                    <a:pt x="368" y="1122"/>
                    <a:pt x="267" y="47"/>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3217167" y="3381269"/>
              <a:ext cx="22940" cy="64332"/>
            </a:xfrm>
            <a:custGeom>
              <a:rect b="b" l="l" r="r" t="t"/>
              <a:pathLst>
                <a:path extrusionOk="0" h="1290" w="460">
                  <a:moveTo>
                    <a:pt x="79" y="0"/>
                  </a:moveTo>
                  <a:lnTo>
                    <a:pt x="79" y="0"/>
                  </a:lnTo>
                  <a:cubicBezTo>
                    <a:pt x="71" y="93"/>
                    <a:pt x="0" y="917"/>
                    <a:pt x="165" y="1289"/>
                  </a:cubicBezTo>
                  <a:lnTo>
                    <a:pt x="460" y="1159"/>
                  </a:lnTo>
                  <a:cubicBezTo>
                    <a:pt x="349" y="908"/>
                    <a:pt x="380" y="259"/>
                    <a:pt x="400" y="29"/>
                  </a:cubicBezTo>
                  <a:lnTo>
                    <a:pt x="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3071648" y="3352394"/>
              <a:ext cx="26431" cy="64183"/>
            </a:xfrm>
            <a:custGeom>
              <a:rect b="b" l="l" r="r" t="t"/>
              <a:pathLst>
                <a:path extrusionOk="0" h="1287" w="530">
                  <a:moveTo>
                    <a:pt x="215" y="1"/>
                  </a:moveTo>
                  <a:cubicBezTo>
                    <a:pt x="192" y="92"/>
                    <a:pt x="0" y="896"/>
                    <a:pt x="106" y="1287"/>
                  </a:cubicBezTo>
                  <a:lnTo>
                    <a:pt x="108" y="1287"/>
                  </a:lnTo>
                  <a:lnTo>
                    <a:pt x="418" y="1202"/>
                  </a:lnTo>
                  <a:cubicBezTo>
                    <a:pt x="346" y="939"/>
                    <a:pt x="474" y="302"/>
                    <a:pt x="529" y="78"/>
                  </a:cubicBezTo>
                  <a:lnTo>
                    <a:pt x="2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3159219" y="1918448"/>
              <a:ext cx="339515" cy="488826"/>
            </a:xfrm>
            <a:custGeom>
              <a:rect b="b" l="l" r="r" t="t"/>
              <a:pathLst>
                <a:path extrusionOk="0" h="9802" w="6808">
                  <a:moveTo>
                    <a:pt x="1506" y="0"/>
                  </a:moveTo>
                  <a:cubicBezTo>
                    <a:pt x="979" y="0"/>
                    <a:pt x="610" y="67"/>
                    <a:pt x="547" y="103"/>
                  </a:cubicBezTo>
                  <a:cubicBezTo>
                    <a:pt x="299" y="241"/>
                    <a:pt x="82" y="741"/>
                    <a:pt x="42" y="1732"/>
                  </a:cubicBezTo>
                  <a:cubicBezTo>
                    <a:pt x="1" y="2721"/>
                    <a:pt x="113" y="3362"/>
                    <a:pt x="210" y="3582"/>
                  </a:cubicBezTo>
                  <a:cubicBezTo>
                    <a:pt x="307" y="3801"/>
                    <a:pt x="296" y="4437"/>
                    <a:pt x="321" y="4548"/>
                  </a:cubicBezTo>
                  <a:cubicBezTo>
                    <a:pt x="345" y="4656"/>
                    <a:pt x="515" y="5600"/>
                    <a:pt x="594" y="6243"/>
                  </a:cubicBezTo>
                  <a:cubicBezTo>
                    <a:pt x="650" y="6679"/>
                    <a:pt x="618" y="7172"/>
                    <a:pt x="759" y="7478"/>
                  </a:cubicBezTo>
                  <a:cubicBezTo>
                    <a:pt x="825" y="7625"/>
                    <a:pt x="930" y="7726"/>
                    <a:pt x="1102" y="7761"/>
                  </a:cubicBezTo>
                  <a:cubicBezTo>
                    <a:pt x="1637" y="7866"/>
                    <a:pt x="2239" y="7875"/>
                    <a:pt x="2239" y="7875"/>
                  </a:cubicBezTo>
                  <a:cubicBezTo>
                    <a:pt x="2239" y="7875"/>
                    <a:pt x="2351" y="8503"/>
                    <a:pt x="2431" y="9801"/>
                  </a:cubicBezTo>
                  <a:cubicBezTo>
                    <a:pt x="3094" y="9529"/>
                    <a:pt x="3909" y="9706"/>
                    <a:pt x="5234" y="9450"/>
                  </a:cubicBezTo>
                  <a:cubicBezTo>
                    <a:pt x="6557" y="9195"/>
                    <a:pt x="6806" y="8729"/>
                    <a:pt x="6807" y="8581"/>
                  </a:cubicBezTo>
                  <a:cubicBezTo>
                    <a:pt x="6807" y="8435"/>
                    <a:pt x="6230" y="7765"/>
                    <a:pt x="6192" y="6931"/>
                  </a:cubicBezTo>
                  <a:cubicBezTo>
                    <a:pt x="6181" y="6720"/>
                    <a:pt x="6195" y="6434"/>
                    <a:pt x="6221" y="6125"/>
                  </a:cubicBezTo>
                  <a:cubicBezTo>
                    <a:pt x="6298" y="5222"/>
                    <a:pt x="6481" y="4125"/>
                    <a:pt x="6481" y="4125"/>
                  </a:cubicBezTo>
                  <a:cubicBezTo>
                    <a:pt x="5921" y="568"/>
                    <a:pt x="3042" y="0"/>
                    <a:pt x="1506"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8"/>
            <p:cNvSpPr/>
            <p:nvPr/>
          </p:nvSpPr>
          <p:spPr>
            <a:xfrm>
              <a:off x="3120670" y="1842098"/>
              <a:ext cx="412425" cy="404845"/>
            </a:xfrm>
            <a:custGeom>
              <a:rect b="b" l="l" r="r" t="t"/>
              <a:pathLst>
                <a:path extrusionOk="0" h="8118" w="8270">
                  <a:moveTo>
                    <a:pt x="4496" y="1"/>
                  </a:moveTo>
                  <a:cubicBezTo>
                    <a:pt x="3628" y="1"/>
                    <a:pt x="2583" y="180"/>
                    <a:pt x="1727" y="597"/>
                  </a:cubicBezTo>
                  <a:cubicBezTo>
                    <a:pt x="1727" y="597"/>
                    <a:pt x="1547" y="684"/>
                    <a:pt x="1327" y="684"/>
                  </a:cubicBezTo>
                  <a:cubicBezTo>
                    <a:pt x="1231" y="684"/>
                    <a:pt x="1126" y="667"/>
                    <a:pt x="1026" y="619"/>
                  </a:cubicBezTo>
                  <a:cubicBezTo>
                    <a:pt x="984" y="599"/>
                    <a:pt x="943" y="590"/>
                    <a:pt x="903" y="590"/>
                  </a:cubicBezTo>
                  <a:cubicBezTo>
                    <a:pt x="625" y="590"/>
                    <a:pt x="388" y="1014"/>
                    <a:pt x="358" y="1218"/>
                  </a:cubicBezTo>
                  <a:lnTo>
                    <a:pt x="360" y="1218"/>
                  </a:lnTo>
                  <a:cubicBezTo>
                    <a:pt x="326" y="1451"/>
                    <a:pt x="0" y="1774"/>
                    <a:pt x="488" y="1972"/>
                  </a:cubicBezTo>
                  <a:cubicBezTo>
                    <a:pt x="585" y="2044"/>
                    <a:pt x="708" y="2129"/>
                    <a:pt x="812" y="2172"/>
                  </a:cubicBezTo>
                  <a:cubicBezTo>
                    <a:pt x="1017" y="2257"/>
                    <a:pt x="1129" y="2294"/>
                    <a:pt x="1129" y="2294"/>
                  </a:cubicBezTo>
                  <a:cubicBezTo>
                    <a:pt x="1129" y="2294"/>
                    <a:pt x="957" y="3257"/>
                    <a:pt x="969" y="3640"/>
                  </a:cubicBezTo>
                  <a:cubicBezTo>
                    <a:pt x="980" y="4023"/>
                    <a:pt x="931" y="4378"/>
                    <a:pt x="1089" y="4606"/>
                  </a:cubicBezTo>
                  <a:cubicBezTo>
                    <a:pt x="1248" y="4832"/>
                    <a:pt x="1481" y="4916"/>
                    <a:pt x="1538" y="5105"/>
                  </a:cubicBezTo>
                  <a:cubicBezTo>
                    <a:pt x="1592" y="5285"/>
                    <a:pt x="1629" y="5470"/>
                    <a:pt x="1672" y="5653"/>
                  </a:cubicBezTo>
                  <a:cubicBezTo>
                    <a:pt x="1698" y="5767"/>
                    <a:pt x="1724" y="5879"/>
                    <a:pt x="1751" y="5993"/>
                  </a:cubicBezTo>
                  <a:cubicBezTo>
                    <a:pt x="1760" y="6038"/>
                    <a:pt x="1763" y="6088"/>
                    <a:pt x="1797" y="6122"/>
                  </a:cubicBezTo>
                  <a:cubicBezTo>
                    <a:pt x="1834" y="6159"/>
                    <a:pt x="1895" y="6195"/>
                    <a:pt x="1940" y="6230"/>
                  </a:cubicBezTo>
                  <a:cubicBezTo>
                    <a:pt x="2007" y="6285"/>
                    <a:pt x="2095" y="6311"/>
                    <a:pt x="2178" y="6338"/>
                  </a:cubicBezTo>
                  <a:cubicBezTo>
                    <a:pt x="2186" y="6167"/>
                    <a:pt x="2167" y="5992"/>
                    <a:pt x="2230" y="5828"/>
                  </a:cubicBezTo>
                  <a:cubicBezTo>
                    <a:pt x="2297" y="5661"/>
                    <a:pt x="2438" y="5558"/>
                    <a:pt x="2610" y="5516"/>
                  </a:cubicBezTo>
                  <a:cubicBezTo>
                    <a:pt x="2642" y="5509"/>
                    <a:pt x="2674" y="5505"/>
                    <a:pt x="2706" y="5505"/>
                  </a:cubicBezTo>
                  <a:cubicBezTo>
                    <a:pt x="3310" y="5505"/>
                    <a:pt x="4034" y="6765"/>
                    <a:pt x="4107" y="6964"/>
                  </a:cubicBezTo>
                  <a:cubicBezTo>
                    <a:pt x="4184" y="7173"/>
                    <a:pt x="4492" y="7677"/>
                    <a:pt x="5025" y="7934"/>
                  </a:cubicBezTo>
                  <a:cubicBezTo>
                    <a:pt x="5310" y="8071"/>
                    <a:pt x="5616" y="8118"/>
                    <a:pt x="5885" y="8118"/>
                  </a:cubicBezTo>
                  <a:cubicBezTo>
                    <a:pt x="6120" y="8118"/>
                    <a:pt x="6327" y="8083"/>
                    <a:pt x="6471" y="8040"/>
                  </a:cubicBezTo>
                  <a:cubicBezTo>
                    <a:pt x="6780" y="7951"/>
                    <a:pt x="6982" y="7814"/>
                    <a:pt x="6982" y="7814"/>
                  </a:cubicBezTo>
                  <a:cubicBezTo>
                    <a:pt x="6982" y="7814"/>
                    <a:pt x="7706" y="6904"/>
                    <a:pt x="7988" y="6208"/>
                  </a:cubicBezTo>
                  <a:cubicBezTo>
                    <a:pt x="8269" y="5515"/>
                    <a:pt x="8125" y="2483"/>
                    <a:pt x="7857" y="1955"/>
                  </a:cubicBezTo>
                  <a:cubicBezTo>
                    <a:pt x="7588" y="1429"/>
                    <a:pt x="6767" y="316"/>
                    <a:pt x="5338" y="66"/>
                  </a:cubicBezTo>
                  <a:cubicBezTo>
                    <a:pt x="5090" y="24"/>
                    <a:pt x="4804" y="1"/>
                    <a:pt x="4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8"/>
            <p:cNvSpPr/>
            <p:nvPr/>
          </p:nvSpPr>
          <p:spPr>
            <a:xfrm>
              <a:off x="3216992" y="2098869"/>
              <a:ext cx="43736" cy="103979"/>
            </a:xfrm>
            <a:custGeom>
              <a:rect b="b" l="l" r="r" t="t"/>
              <a:pathLst>
                <a:path extrusionOk="0" h="2085" w="877">
                  <a:moveTo>
                    <a:pt x="182" y="0"/>
                  </a:moveTo>
                  <a:cubicBezTo>
                    <a:pt x="16" y="0"/>
                    <a:pt x="1" y="232"/>
                    <a:pt x="1" y="232"/>
                  </a:cubicBezTo>
                  <a:cubicBezTo>
                    <a:pt x="1" y="232"/>
                    <a:pt x="133" y="591"/>
                    <a:pt x="136" y="701"/>
                  </a:cubicBezTo>
                  <a:cubicBezTo>
                    <a:pt x="139" y="814"/>
                    <a:pt x="155" y="1317"/>
                    <a:pt x="172" y="1518"/>
                  </a:cubicBezTo>
                  <a:cubicBezTo>
                    <a:pt x="187" y="1720"/>
                    <a:pt x="327" y="1967"/>
                    <a:pt x="472" y="2073"/>
                  </a:cubicBezTo>
                  <a:cubicBezTo>
                    <a:pt x="482" y="2081"/>
                    <a:pt x="493" y="2085"/>
                    <a:pt x="505" y="2085"/>
                  </a:cubicBezTo>
                  <a:cubicBezTo>
                    <a:pt x="653" y="2085"/>
                    <a:pt x="876" y="1495"/>
                    <a:pt x="858" y="1215"/>
                  </a:cubicBezTo>
                  <a:cubicBezTo>
                    <a:pt x="839" y="912"/>
                    <a:pt x="813" y="409"/>
                    <a:pt x="421" y="108"/>
                  </a:cubicBezTo>
                  <a:cubicBezTo>
                    <a:pt x="318" y="29"/>
                    <a:pt x="241" y="0"/>
                    <a:pt x="182"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 name="Google Shape;942;p38"/>
            <p:cNvGrpSpPr/>
            <p:nvPr/>
          </p:nvGrpSpPr>
          <p:grpSpPr>
            <a:xfrm>
              <a:off x="2562382" y="2497516"/>
              <a:ext cx="376455" cy="244409"/>
              <a:chOff x="537544" y="1962837"/>
              <a:chExt cx="1067050" cy="692768"/>
            </a:xfrm>
          </p:grpSpPr>
          <p:sp>
            <p:nvSpPr>
              <p:cNvPr id="943" name="Google Shape;943;p38"/>
              <p:cNvSpPr/>
              <p:nvPr/>
            </p:nvSpPr>
            <p:spPr>
              <a:xfrm>
                <a:off x="537544" y="2178035"/>
                <a:ext cx="535521" cy="477570"/>
              </a:xfrm>
              <a:custGeom>
                <a:rect b="b" l="l" r="r" t="t"/>
                <a:pathLst>
                  <a:path extrusionOk="0" h="13746" w="15414">
                    <a:moveTo>
                      <a:pt x="7689" y="0"/>
                    </a:moveTo>
                    <a:cubicBezTo>
                      <a:pt x="7014" y="373"/>
                      <a:pt x="6580" y="625"/>
                      <a:pt x="6580" y="625"/>
                    </a:cubicBezTo>
                    <a:cubicBezTo>
                      <a:pt x="6580" y="625"/>
                      <a:pt x="2105" y="1017"/>
                      <a:pt x="1721" y="2386"/>
                    </a:cubicBezTo>
                    <a:cubicBezTo>
                      <a:pt x="1601" y="2812"/>
                      <a:pt x="429" y="2843"/>
                      <a:pt x="267" y="3151"/>
                    </a:cubicBezTo>
                    <a:cubicBezTo>
                      <a:pt x="76" y="3514"/>
                      <a:pt x="1" y="3938"/>
                      <a:pt x="6" y="4214"/>
                    </a:cubicBezTo>
                    <a:cubicBezTo>
                      <a:pt x="23" y="5204"/>
                      <a:pt x="250" y="5549"/>
                      <a:pt x="267" y="5595"/>
                    </a:cubicBezTo>
                    <a:cubicBezTo>
                      <a:pt x="667" y="6736"/>
                      <a:pt x="3808" y="10420"/>
                      <a:pt x="7012" y="12474"/>
                    </a:cubicBezTo>
                    <a:cubicBezTo>
                      <a:pt x="8546" y="13457"/>
                      <a:pt x="9950" y="13745"/>
                      <a:pt x="11070" y="13745"/>
                    </a:cubicBezTo>
                    <a:cubicBezTo>
                      <a:pt x="12290" y="13745"/>
                      <a:pt x="13172" y="13403"/>
                      <a:pt x="13519" y="13244"/>
                    </a:cubicBezTo>
                    <a:cubicBezTo>
                      <a:pt x="14269" y="12901"/>
                      <a:pt x="15414" y="11780"/>
                      <a:pt x="14352" y="9017"/>
                    </a:cubicBezTo>
                    <a:cubicBezTo>
                      <a:pt x="14276" y="8819"/>
                      <a:pt x="14186" y="8673"/>
                      <a:pt x="14091" y="8567"/>
                    </a:cubicBezTo>
                    <a:cubicBezTo>
                      <a:pt x="13754" y="8592"/>
                      <a:pt x="13390" y="8620"/>
                      <a:pt x="13027" y="8620"/>
                    </a:cubicBezTo>
                    <a:cubicBezTo>
                      <a:pt x="12366" y="8620"/>
                      <a:pt x="11704" y="8528"/>
                      <a:pt x="11198" y="8161"/>
                    </a:cubicBezTo>
                    <a:cubicBezTo>
                      <a:pt x="10344" y="7542"/>
                      <a:pt x="10299" y="6216"/>
                      <a:pt x="10059" y="5293"/>
                    </a:cubicBezTo>
                    <a:cubicBezTo>
                      <a:pt x="9866" y="4552"/>
                      <a:pt x="9587" y="3837"/>
                      <a:pt x="9296" y="3129"/>
                    </a:cubicBezTo>
                    <a:cubicBezTo>
                      <a:pt x="9016" y="2443"/>
                      <a:pt x="8773" y="1711"/>
                      <a:pt x="8423" y="1059"/>
                    </a:cubicBezTo>
                    <a:cubicBezTo>
                      <a:pt x="8218" y="679"/>
                      <a:pt x="7964" y="331"/>
                      <a:pt x="76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812049" y="2072729"/>
                <a:ext cx="792546" cy="396169"/>
              </a:xfrm>
              <a:custGeom>
                <a:rect b="b" l="l" r="r" t="t"/>
                <a:pathLst>
                  <a:path extrusionOk="0" h="11403" w="22812">
                    <a:moveTo>
                      <a:pt x="7103" y="1"/>
                    </a:moveTo>
                    <a:cubicBezTo>
                      <a:pt x="5559" y="1"/>
                      <a:pt x="1956" y="1846"/>
                      <a:pt x="0" y="2915"/>
                    </a:cubicBezTo>
                    <a:cubicBezTo>
                      <a:pt x="134" y="3075"/>
                      <a:pt x="263" y="3238"/>
                      <a:pt x="383" y="3408"/>
                    </a:cubicBezTo>
                    <a:cubicBezTo>
                      <a:pt x="1075" y="4390"/>
                      <a:pt x="1460" y="5626"/>
                      <a:pt x="1889" y="6740"/>
                    </a:cubicBezTo>
                    <a:cubicBezTo>
                      <a:pt x="2148" y="7406"/>
                      <a:pt x="2369" y="8084"/>
                      <a:pt x="2518" y="8784"/>
                    </a:cubicBezTo>
                    <a:cubicBezTo>
                      <a:pt x="2637" y="9337"/>
                      <a:pt x="2724" y="9936"/>
                      <a:pt x="2994" y="10443"/>
                    </a:cubicBezTo>
                    <a:cubicBezTo>
                      <a:pt x="3418" y="11236"/>
                      <a:pt x="4299" y="11403"/>
                      <a:pt x="5180" y="11403"/>
                    </a:cubicBezTo>
                    <a:cubicBezTo>
                      <a:pt x="5235" y="11403"/>
                      <a:pt x="5290" y="11402"/>
                      <a:pt x="5344" y="11401"/>
                    </a:cubicBezTo>
                    <a:cubicBezTo>
                      <a:pt x="6036" y="10990"/>
                      <a:pt x="8513" y="10304"/>
                      <a:pt x="9354" y="9820"/>
                    </a:cubicBezTo>
                    <a:cubicBezTo>
                      <a:pt x="10237" y="9309"/>
                      <a:pt x="11503" y="7757"/>
                      <a:pt x="12197" y="7449"/>
                    </a:cubicBezTo>
                    <a:cubicBezTo>
                      <a:pt x="12427" y="7348"/>
                      <a:pt x="12612" y="7302"/>
                      <a:pt x="12840" y="7302"/>
                    </a:cubicBezTo>
                    <a:cubicBezTo>
                      <a:pt x="13301" y="7302"/>
                      <a:pt x="13937" y="7487"/>
                      <a:pt x="15468" y="7772"/>
                    </a:cubicBezTo>
                    <a:cubicBezTo>
                      <a:pt x="16968" y="8051"/>
                      <a:pt x="18248" y="8231"/>
                      <a:pt x="19175" y="8231"/>
                    </a:cubicBezTo>
                    <a:cubicBezTo>
                      <a:pt x="19663" y="8231"/>
                      <a:pt x="20054" y="8181"/>
                      <a:pt x="20326" y="8069"/>
                    </a:cubicBezTo>
                    <a:cubicBezTo>
                      <a:pt x="21958" y="7395"/>
                      <a:pt x="22812" y="4165"/>
                      <a:pt x="19726" y="1184"/>
                    </a:cubicBezTo>
                    <a:cubicBezTo>
                      <a:pt x="19460" y="926"/>
                      <a:pt x="9265" y="243"/>
                      <a:pt x="7287" y="10"/>
                    </a:cubicBezTo>
                    <a:cubicBezTo>
                      <a:pt x="7229" y="4"/>
                      <a:pt x="7168" y="1"/>
                      <a:pt x="71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545362" y="2122064"/>
                <a:ext cx="511027" cy="453251"/>
              </a:xfrm>
              <a:custGeom>
                <a:rect b="b" l="l" r="r" t="t"/>
                <a:pathLst>
                  <a:path extrusionOk="0" h="13046" w="14709">
                    <a:moveTo>
                      <a:pt x="13215" y="9041"/>
                    </a:moveTo>
                    <a:lnTo>
                      <a:pt x="13215" y="9041"/>
                    </a:lnTo>
                    <a:cubicBezTo>
                      <a:pt x="13216" y="9042"/>
                      <a:pt x="13216" y="9042"/>
                      <a:pt x="13216" y="9043"/>
                    </a:cubicBezTo>
                    <a:lnTo>
                      <a:pt x="13216" y="9043"/>
                    </a:lnTo>
                    <a:cubicBezTo>
                      <a:pt x="13217" y="9043"/>
                      <a:pt x="13217" y="9043"/>
                      <a:pt x="13217" y="9043"/>
                    </a:cubicBezTo>
                    <a:lnTo>
                      <a:pt x="13215" y="9041"/>
                    </a:lnTo>
                    <a:close/>
                    <a:moveTo>
                      <a:pt x="5866" y="1"/>
                    </a:moveTo>
                    <a:cubicBezTo>
                      <a:pt x="4637" y="535"/>
                      <a:pt x="1476" y="1998"/>
                      <a:pt x="820" y="3167"/>
                    </a:cubicBezTo>
                    <a:cubicBezTo>
                      <a:pt x="728" y="3333"/>
                      <a:pt x="1" y="4645"/>
                      <a:pt x="42" y="4762"/>
                    </a:cubicBezTo>
                    <a:cubicBezTo>
                      <a:pt x="442" y="5905"/>
                      <a:pt x="3583" y="9587"/>
                      <a:pt x="6787" y="11641"/>
                    </a:cubicBezTo>
                    <a:cubicBezTo>
                      <a:pt x="8528" y="12757"/>
                      <a:pt x="10118" y="13046"/>
                      <a:pt x="11321" y="13046"/>
                    </a:cubicBezTo>
                    <a:cubicBezTo>
                      <a:pt x="12331" y="13046"/>
                      <a:pt x="13067" y="12842"/>
                      <a:pt x="13389" y="12756"/>
                    </a:cubicBezTo>
                    <a:cubicBezTo>
                      <a:pt x="14095" y="12567"/>
                      <a:pt x="14709" y="11627"/>
                      <a:pt x="13969" y="10304"/>
                    </a:cubicBezTo>
                    <a:cubicBezTo>
                      <a:pt x="13709" y="9839"/>
                      <a:pt x="13438" y="9415"/>
                      <a:pt x="13216" y="9043"/>
                    </a:cubicBezTo>
                    <a:lnTo>
                      <a:pt x="13216" y="9043"/>
                    </a:lnTo>
                    <a:cubicBezTo>
                      <a:pt x="13056" y="9128"/>
                      <a:pt x="12876" y="9164"/>
                      <a:pt x="12686" y="9164"/>
                    </a:cubicBezTo>
                    <a:cubicBezTo>
                      <a:pt x="12093" y="9164"/>
                      <a:pt x="11412" y="8811"/>
                      <a:pt x="10977" y="8520"/>
                    </a:cubicBezTo>
                    <a:cubicBezTo>
                      <a:pt x="10457" y="8173"/>
                      <a:pt x="10144" y="7732"/>
                      <a:pt x="9880" y="7174"/>
                    </a:cubicBezTo>
                    <a:cubicBezTo>
                      <a:pt x="9594" y="6572"/>
                      <a:pt x="9118" y="6069"/>
                      <a:pt x="8888" y="5446"/>
                    </a:cubicBezTo>
                    <a:cubicBezTo>
                      <a:pt x="8873" y="5405"/>
                      <a:pt x="8882" y="5369"/>
                      <a:pt x="8904" y="5345"/>
                    </a:cubicBezTo>
                    <a:cubicBezTo>
                      <a:pt x="8047" y="3917"/>
                      <a:pt x="7187" y="2491"/>
                      <a:pt x="6410" y="1021"/>
                    </a:cubicBezTo>
                    <a:cubicBezTo>
                      <a:pt x="6232" y="682"/>
                      <a:pt x="6047" y="342"/>
                      <a:pt x="586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756738" y="1987852"/>
                <a:ext cx="800641" cy="444600"/>
              </a:xfrm>
              <a:custGeom>
                <a:rect b="b" l="l" r="r" t="t"/>
                <a:pathLst>
                  <a:path extrusionOk="0" h="12797" w="23045">
                    <a:moveTo>
                      <a:pt x="8696" y="1"/>
                    </a:moveTo>
                    <a:cubicBezTo>
                      <a:pt x="6521" y="1"/>
                      <a:pt x="271" y="3656"/>
                      <a:pt x="271" y="3656"/>
                    </a:cubicBezTo>
                    <a:cubicBezTo>
                      <a:pt x="271" y="3656"/>
                      <a:pt x="171" y="3698"/>
                      <a:pt x="0" y="3770"/>
                    </a:cubicBezTo>
                    <a:cubicBezTo>
                      <a:pt x="216" y="4173"/>
                      <a:pt x="435" y="4572"/>
                      <a:pt x="648" y="4967"/>
                    </a:cubicBezTo>
                    <a:cubicBezTo>
                      <a:pt x="1466" y="6494"/>
                      <a:pt x="2366" y="7976"/>
                      <a:pt x="3257" y="9460"/>
                    </a:cubicBezTo>
                    <a:cubicBezTo>
                      <a:pt x="3295" y="9523"/>
                      <a:pt x="3269" y="9581"/>
                      <a:pt x="3223" y="9615"/>
                    </a:cubicBezTo>
                    <a:cubicBezTo>
                      <a:pt x="3392" y="9897"/>
                      <a:pt x="3606" y="10151"/>
                      <a:pt x="3770" y="10438"/>
                    </a:cubicBezTo>
                    <a:cubicBezTo>
                      <a:pt x="3993" y="10831"/>
                      <a:pt x="4127" y="11263"/>
                      <a:pt x="4412" y="11618"/>
                    </a:cubicBezTo>
                    <a:cubicBezTo>
                      <a:pt x="4736" y="12025"/>
                      <a:pt x="5808" y="12797"/>
                      <a:pt x="6593" y="12797"/>
                    </a:cubicBezTo>
                    <a:cubicBezTo>
                      <a:pt x="6746" y="12797"/>
                      <a:pt x="6889" y="12767"/>
                      <a:pt x="7013" y="12699"/>
                    </a:cubicBezTo>
                    <a:cubicBezTo>
                      <a:pt x="6687" y="12123"/>
                      <a:pt x="6534" y="11692"/>
                      <a:pt x="6842" y="11460"/>
                    </a:cubicBezTo>
                    <a:cubicBezTo>
                      <a:pt x="7373" y="11060"/>
                      <a:pt x="10063" y="10329"/>
                      <a:pt x="10946" y="9818"/>
                    </a:cubicBezTo>
                    <a:cubicBezTo>
                      <a:pt x="11829" y="9309"/>
                      <a:pt x="13095" y="7756"/>
                      <a:pt x="13789" y="7450"/>
                    </a:cubicBezTo>
                    <a:cubicBezTo>
                      <a:pt x="13941" y="7382"/>
                      <a:pt x="14143" y="7353"/>
                      <a:pt x="14390" y="7353"/>
                    </a:cubicBezTo>
                    <a:cubicBezTo>
                      <a:pt x="15262" y="7353"/>
                      <a:pt x="16693" y="7719"/>
                      <a:pt x="18479" y="8053"/>
                    </a:cubicBezTo>
                    <a:cubicBezTo>
                      <a:pt x="19166" y="8180"/>
                      <a:pt x="19740" y="8233"/>
                      <a:pt x="20216" y="8233"/>
                    </a:cubicBezTo>
                    <a:cubicBezTo>
                      <a:pt x="21325" y="8233"/>
                      <a:pt x="21900" y="7947"/>
                      <a:pt x="22129" y="7662"/>
                    </a:cubicBezTo>
                    <a:cubicBezTo>
                      <a:pt x="22375" y="7356"/>
                      <a:pt x="23044" y="5645"/>
                      <a:pt x="22087" y="4422"/>
                    </a:cubicBezTo>
                    <a:lnTo>
                      <a:pt x="22089" y="4422"/>
                    </a:lnTo>
                    <a:cubicBezTo>
                      <a:pt x="21770" y="4016"/>
                      <a:pt x="21681" y="4367"/>
                      <a:pt x="20794" y="3906"/>
                    </a:cubicBezTo>
                    <a:cubicBezTo>
                      <a:pt x="17236" y="2055"/>
                      <a:pt x="10857" y="242"/>
                      <a:pt x="8879" y="11"/>
                    </a:cubicBezTo>
                    <a:cubicBezTo>
                      <a:pt x="8822" y="4"/>
                      <a:pt x="8760" y="1"/>
                      <a:pt x="869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a:off x="573851" y="1962837"/>
                <a:ext cx="954585" cy="528503"/>
              </a:xfrm>
              <a:custGeom>
                <a:rect b="b" l="l" r="r" t="t"/>
                <a:pathLst>
                  <a:path extrusionOk="0" h="15212" w="27476">
                    <a:moveTo>
                      <a:pt x="13958" y="0"/>
                    </a:moveTo>
                    <a:cubicBezTo>
                      <a:pt x="12526" y="0"/>
                      <a:pt x="8268" y="2178"/>
                      <a:pt x="5913" y="3555"/>
                    </a:cubicBezTo>
                    <a:cubicBezTo>
                      <a:pt x="3346" y="5018"/>
                      <a:pt x="453" y="6996"/>
                      <a:pt x="0" y="7750"/>
                    </a:cubicBezTo>
                    <a:cubicBezTo>
                      <a:pt x="533" y="8840"/>
                      <a:pt x="3417" y="12203"/>
                      <a:pt x="6378" y="14101"/>
                    </a:cubicBezTo>
                    <a:cubicBezTo>
                      <a:pt x="7527" y="14838"/>
                      <a:pt x="8721" y="15211"/>
                      <a:pt x="9922" y="15211"/>
                    </a:cubicBezTo>
                    <a:cubicBezTo>
                      <a:pt x="10859" y="15211"/>
                      <a:pt x="11695" y="15151"/>
                      <a:pt x="12131" y="15018"/>
                    </a:cubicBezTo>
                    <a:cubicBezTo>
                      <a:pt x="12232" y="14987"/>
                      <a:pt x="12318" y="14961"/>
                      <a:pt x="12388" y="14942"/>
                    </a:cubicBezTo>
                    <a:cubicBezTo>
                      <a:pt x="12594" y="14887"/>
                      <a:pt x="12638" y="14624"/>
                      <a:pt x="12681" y="14524"/>
                    </a:cubicBezTo>
                    <a:cubicBezTo>
                      <a:pt x="12703" y="14472"/>
                      <a:pt x="12755" y="14261"/>
                      <a:pt x="12485" y="13776"/>
                    </a:cubicBezTo>
                    <a:cubicBezTo>
                      <a:pt x="12321" y="13484"/>
                      <a:pt x="12152" y="13209"/>
                      <a:pt x="11991" y="12943"/>
                    </a:cubicBezTo>
                    <a:cubicBezTo>
                      <a:pt x="11380" y="11944"/>
                      <a:pt x="10688" y="10814"/>
                      <a:pt x="11648" y="10089"/>
                    </a:cubicBezTo>
                    <a:cubicBezTo>
                      <a:pt x="11995" y="9828"/>
                      <a:pt x="12698" y="9575"/>
                      <a:pt x="13817" y="9185"/>
                    </a:cubicBezTo>
                    <a:cubicBezTo>
                      <a:pt x="14584" y="8916"/>
                      <a:pt x="15456" y="8611"/>
                      <a:pt x="15829" y="8397"/>
                    </a:cubicBezTo>
                    <a:cubicBezTo>
                      <a:pt x="16184" y="8191"/>
                      <a:pt x="16698" y="7700"/>
                      <a:pt x="17151" y="7268"/>
                    </a:cubicBezTo>
                    <a:cubicBezTo>
                      <a:pt x="17751" y="6694"/>
                      <a:pt x="18270" y="6201"/>
                      <a:pt x="18745" y="5990"/>
                    </a:cubicBezTo>
                    <a:cubicBezTo>
                      <a:pt x="18991" y="5881"/>
                      <a:pt x="19288" y="5828"/>
                      <a:pt x="19654" y="5828"/>
                    </a:cubicBezTo>
                    <a:cubicBezTo>
                      <a:pt x="20345" y="5828"/>
                      <a:pt x="21255" y="6015"/>
                      <a:pt x="22408" y="6248"/>
                    </a:cubicBezTo>
                    <a:cubicBezTo>
                      <a:pt x="22864" y="6342"/>
                      <a:pt x="23358" y="6444"/>
                      <a:pt x="23883" y="6541"/>
                    </a:cubicBezTo>
                    <a:cubicBezTo>
                      <a:pt x="24481" y="6651"/>
                      <a:pt x="25019" y="6708"/>
                      <a:pt x="25481" y="6708"/>
                    </a:cubicBezTo>
                    <a:cubicBezTo>
                      <a:pt x="26535" y="6708"/>
                      <a:pt x="26798" y="6425"/>
                      <a:pt x="26801" y="6422"/>
                    </a:cubicBezTo>
                    <a:cubicBezTo>
                      <a:pt x="26838" y="6376"/>
                      <a:pt x="26890" y="6318"/>
                      <a:pt x="26953" y="6250"/>
                    </a:cubicBezTo>
                    <a:cubicBezTo>
                      <a:pt x="27219" y="5961"/>
                      <a:pt x="27476" y="5652"/>
                      <a:pt x="27421" y="5335"/>
                    </a:cubicBezTo>
                    <a:cubicBezTo>
                      <a:pt x="27384" y="5129"/>
                      <a:pt x="27145" y="4566"/>
                      <a:pt x="25707" y="3818"/>
                    </a:cubicBezTo>
                    <a:cubicBezTo>
                      <a:pt x="22254" y="2023"/>
                      <a:pt x="15912" y="222"/>
                      <a:pt x="14054" y="5"/>
                    </a:cubicBezTo>
                    <a:cubicBezTo>
                      <a:pt x="14024" y="2"/>
                      <a:pt x="13992" y="0"/>
                      <a:pt x="13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8"/>
              <p:cNvSpPr/>
              <p:nvPr/>
            </p:nvSpPr>
            <p:spPr>
              <a:xfrm>
                <a:off x="1008381" y="2022561"/>
                <a:ext cx="268490" cy="147447"/>
              </a:xfrm>
              <a:custGeom>
                <a:rect b="b" l="l" r="r" t="t"/>
                <a:pathLst>
                  <a:path extrusionOk="0" h="4244" w="7728">
                    <a:moveTo>
                      <a:pt x="3562" y="1"/>
                    </a:moveTo>
                    <a:cubicBezTo>
                      <a:pt x="2746" y="1"/>
                      <a:pt x="1951" y="174"/>
                      <a:pt x="1339" y="527"/>
                    </a:cubicBezTo>
                    <a:cubicBezTo>
                      <a:pt x="1" y="1301"/>
                      <a:pt x="47" y="2640"/>
                      <a:pt x="1442" y="3522"/>
                    </a:cubicBezTo>
                    <a:cubicBezTo>
                      <a:pt x="2198" y="3999"/>
                      <a:pt x="3197" y="4244"/>
                      <a:pt x="4165" y="4244"/>
                    </a:cubicBezTo>
                    <a:cubicBezTo>
                      <a:pt x="4982" y="4244"/>
                      <a:pt x="5777" y="4070"/>
                      <a:pt x="6389" y="3717"/>
                    </a:cubicBezTo>
                    <a:cubicBezTo>
                      <a:pt x="7727" y="2943"/>
                      <a:pt x="7682" y="1604"/>
                      <a:pt x="6287" y="722"/>
                    </a:cubicBezTo>
                    <a:cubicBezTo>
                      <a:pt x="5530" y="245"/>
                      <a:pt x="4531" y="1"/>
                      <a:pt x="35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1053860" y="2052926"/>
                <a:ext cx="185004" cy="101622"/>
              </a:xfrm>
              <a:custGeom>
                <a:rect b="b" l="l" r="r" t="t"/>
                <a:pathLst>
                  <a:path extrusionOk="0" h="2925" w="5325">
                    <a:moveTo>
                      <a:pt x="2456" y="1"/>
                    </a:moveTo>
                    <a:cubicBezTo>
                      <a:pt x="1893" y="1"/>
                      <a:pt x="1344" y="120"/>
                      <a:pt x="922" y="364"/>
                    </a:cubicBezTo>
                    <a:cubicBezTo>
                      <a:pt x="1" y="896"/>
                      <a:pt x="31" y="1820"/>
                      <a:pt x="993" y="2426"/>
                    </a:cubicBezTo>
                    <a:cubicBezTo>
                      <a:pt x="1515" y="2756"/>
                      <a:pt x="2203" y="2925"/>
                      <a:pt x="2870" y="2925"/>
                    </a:cubicBezTo>
                    <a:cubicBezTo>
                      <a:pt x="3433" y="2925"/>
                      <a:pt x="3981" y="2805"/>
                      <a:pt x="4403" y="2562"/>
                    </a:cubicBezTo>
                    <a:cubicBezTo>
                      <a:pt x="5324" y="2028"/>
                      <a:pt x="5294" y="1105"/>
                      <a:pt x="4332" y="497"/>
                    </a:cubicBezTo>
                    <a:cubicBezTo>
                      <a:pt x="3811" y="169"/>
                      <a:pt x="3123" y="1"/>
                      <a:pt x="2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1103195" y="2074328"/>
                <a:ext cx="69277" cy="38043"/>
              </a:xfrm>
              <a:custGeom>
                <a:rect b="b" l="l" r="r" t="t"/>
                <a:pathLst>
                  <a:path extrusionOk="0" h="1095" w="1994">
                    <a:moveTo>
                      <a:pt x="920" y="0"/>
                    </a:moveTo>
                    <a:cubicBezTo>
                      <a:pt x="710" y="0"/>
                      <a:pt x="504" y="45"/>
                      <a:pt x="346" y="137"/>
                    </a:cubicBezTo>
                    <a:cubicBezTo>
                      <a:pt x="0" y="335"/>
                      <a:pt x="13" y="681"/>
                      <a:pt x="373" y="909"/>
                    </a:cubicBezTo>
                    <a:cubicBezTo>
                      <a:pt x="568" y="1032"/>
                      <a:pt x="825" y="1094"/>
                      <a:pt x="1075" y="1094"/>
                    </a:cubicBezTo>
                    <a:cubicBezTo>
                      <a:pt x="1286" y="1094"/>
                      <a:pt x="1491" y="1050"/>
                      <a:pt x="1649" y="958"/>
                    </a:cubicBezTo>
                    <a:cubicBezTo>
                      <a:pt x="1994" y="760"/>
                      <a:pt x="1982" y="414"/>
                      <a:pt x="1622" y="186"/>
                    </a:cubicBezTo>
                    <a:cubicBezTo>
                      <a:pt x="1427" y="63"/>
                      <a:pt x="1170" y="0"/>
                      <a:pt x="9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878964" y="2100385"/>
                <a:ext cx="67296" cy="35368"/>
              </a:xfrm>
              <a:custGeom>
                <a:rect b="b" l="l" r="r" t="t"/>
                <a:pathLst>
                  <a:path extrusionOk="0" h="1018" w="1937">
                    <a:moveTo>
                      <a:pt x="975" y="0"/>
                    </a:moveTo>
                    <a:cubicBezTo>
                      <a:pt x="748" y="0"/>
                      <a:pt x="521" y="51"/>
                      <a:pt x="348" y="151"/>
                    </a:cubicBezTo>
                    <a:cubicBezTo>
                      <a:pt x="2" y="350"/>
                      <a:pt x="0" y="671"/>
                      <a:pt x="343" y="870"/>
                    </a:cubicBezTo>
                    <a:cubicBezTo>
                      <a:pt x="514" y="968"/>
                      <a:pt x="738" y="1018"/>
                      <a:pt x="963" y="1018"/>
                    </a:cubicBezTo>
                    <a:cubicBezTo>
                      <a:pt x="1189" y="1018"/>
                      <a:pt x="1416" y="968"/>
                      <a:pt x="1589" y="868"/>
                    </a:cubicBezTo>
                    <a:cubicBezTo>
                      <a:pt x="1934" y="668"/>
                      <a:pt x="1937" y="347"/>
                      <a:pt x="1594" y="148"/>
                    </a:cubicBezTo>
                    <a:cubicBezTo>
                      <a:pt x="1423" y="50"/>
                      <a:pt x="1199" y="0"/>
                      <a:pt x="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733738" y="2177201"/>
                <a:ext cx="260742" cy="159746"/>
              </a:xfrm>
              <a:custGeom>
                <a:rect b="b" l="l" r="r" t="t"/>
                <a:pathLst>
                  <a:path extrusionOk="0" h="4598" w="7505">
                    <a:moveTo>
                      <a:pt x="3773" y="0"/>
                    </a:moveTo>
                    <a:cubicBezTo>
                      <a:pt x="2896" y="0"/>
                      <a:pt x="2017" y="227"/>
                      <a:pt x="1345" y="678"/>
                    </a:cubicBezTo>
                    <a:cubicBezTo>
                      <a:pt x="8" y="1580"/>
                      <a:pt x="1" y="3035"/>
                      <a:pt x="1331" y="3928"/>
                    </a:cubicBezTo>
                    <a:cubicBezTo>
                      <a:pt x="1993" y="4374"/>
                      <a:pt x="2862" y="4597"/>
                      <a:pt x="3732" y="4597"/>
                    </a:cubicBezTo>
                    <a:cubicBezTo>
                      <a:pt x="4609" y="4597"/>
                      <a:pt x="5488" y="4371"/>
                      <a:pt x="6160" y="3919"/>
                    </a:cubicBezTo>
                    <a:cubicBezTo>
                      <a:pt x="7498" y="3019"/>
                      <a:pt x="7504" y="1564"/>
                      <a:pt x="6175" y="669"/>
                    </a:cubicBezTo>
                    <a:cubicBezTo>
                      <a:pt x="5512" y="223"/>
                      <a:pt x="4644" y="0"/>
                      <a:pt x="37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8"/>
              <p:cNvSpPr/>
              <p:nvPr/>
            </p:nvSpPr>
            <p:spPr>
              <a:xfrm>
                <a:off x="778001" y="2209478"/>
                <a:ext cx="179653" cy="110064"/>
              </a:xfrm>
              <a:custGeom>
                <a:rect b="b" l="l" r="r" t="t"/>
                <a:pathLst>
                  <a:path extrusionOk="0" h="3168" w="5171">
                    <a:moveTo>
                      <a:pt x="2600" y="1"/>
                    </a:moveTo>
                    <a:cubicBezTo>
                      <a:pt x="1995" y="1"/>
                      <a:pt x="1390" y="156"/>
                      <a:pt x="926" y="468"/>
                    </a:cubicBezTo>
                    <a:cubicBezTo>
                      <a:pt x="5" y="1087"/>
                      <a:pt x="0" y="2090"/>
                      <a:pt x="917" y="2707"/>
                    </a:cubicBezTo>
                    <a:cubicBezTo>
                      <a:pt x="1373" y="3014"/>
                      <a:pt x="1972" y="3168"/>
                      <a:pt x="2572" y="3168"/>
                    </a:cubicBezTo>
                    <a:cubicBezTo>
                      <a:pt x="3176" y="3168"/>
                      <a:pt x="3782" y="3012"/>
                      <a:pt x="4244" y="2701"/>
                    </a:cubicBezTo>
                    <a:cubicBezTo>
                      <a:pt x="5166" y="2080"/>
                      <a:pt x="5170" y="1077"/>
                      <a:pt x="4255" y="461"/>
                    </a:cubicBezTo>
                    <a:cubicBezTo>
                      <a:pt x="3798" y="154"/>
                      <a:pt x="3200" y="1"/>
                      <a:pt x="26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8"/>
              <p:cNvSpPr/>
              <p:nvPr/>
            </p:nvSpPr>
            <p:spPr>
              <a:xfrm>
                <a:off x="830115" y="2236716"/>
                <a:ext cx="67296" cy="41239"/>
              </a:xfrm>
              <a:custGeom>
                <a:rect b="b" l="l" r="r" t="t"/>
                <a:pathLst>
                  <a:path extrusionOk="0" h="1187" w="1937">
                    <a:moveTo>
                      <a:pt x="975" y="1"/>
                    </a:moveTo>
                    <a:cubicBezTo>
                      <a:pt x="748" y="1"/>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1"/>
                      <a:pt x="9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8"/>
              <p:cNvSpPr/>
              <p:nvPr/>
            </p:nvSpPr>
            <p:spPr>
              <a:xfrm>
                <a:off x="848807" y="2210034"/>
                <a:ext cx="29913" cy="54233"/>
              </a:xfrm>
              <a:custGeom>
                <a:rect b="b" l="l" r="r" t="t"/>
                <a:pathLst>
                  <a:path extrusionOk="0" h="1561" w="861">
                    <a:moveTo>
                      <a:pt x="1" y="1"/>
                    </a:moveTo>
                    <a:lnTo>
                      <a:pt x="1" y="1271"/>
                    </a:lnTo>
                    <a:cubicBezTo>
                      <a:pt x="1" y="1345"/>
                      <a:pt x="42" y="1419"/>
                      <a:pt x="125" y="1476"/>
                    </a:cubicBezTo>
                    <a:cubicBezTo>
                      <a:pt x="209" y="1532"/>
                      <a:pt x="318" y="1560"/>
                      <a:pt x="428" y="1560"/>
                    </a:cubicBezTo>
                    <a:cubicBezTo>
                      <a:pt x="539" y="1560"/>
                      <a:pt x="649" y="1532"/>
                      <a:pt x="734" y="1474"/>
                    </a:cubicBezTo>
                    <a:cubicBezTo>
                      <a:pt x="817" y="1419"/>
                      <a:pt x="859" y="1345"/>
                      <a:pt x="860" y="1271"/>
                    </a:cubicBezTo>
                    <a:lnTo>
                      <a:pt x="8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8"/>
              <p:cNvSpPr/>
              <p:nvPr/>
            </p:nvSpPr>
            <p:spPr>
              <a:xfrm>
                <a:off x="1123762" y="2041878"/>
                <a:ext cx="33596" cy="55345"/>
              </a:xfrm>
              <a:custGeom>
                <a:rect b="b" l="l" r="r" t="t"/>
                <a:pathLst>
                  <a:path extrusionOk="0" h="1593" w="967">
                    <a:moveTo>
                      <a:pt x="110" y="0"/>
                    </a:moveTo>
                    <a:lnTo>
                      <a:pt x="8" y="1268"/>
                    </a:lnTo>
                    <a:cubicBezTo>
                      <a:pt x="1" y="1341"/>
                      <a:pt x="36" y="1418"/>
                      <a:pt x="116" y="1481"/>
                    </a:cubicBezTo>
                    <a:cubicBezTo>
                      <a:pt x="207" y="1554"/>
                      <a:pt x="336" y="1592"/>
                      <a:pt x="462" y="1592"/>
                    </a:cubicBezTo>
                    <a:cubicBezTo>
                      <a:pt x="555" y="1592"/>
                      <a:pt x="647" y="1572"/>
                      <a:pt x="722" y="1529"/>
                    </a:cubicBezTo>
                    <a:cubicBezTo>
                      <a:pt x="810" y="1480"/>
                      <a:pt x="857" y="1409"/>
                      <a:pt x="865" y="1335"/>
                    </a:cubicBezTo>
                    <a:lnTo>
                      <a:pt x="967" y="69"/>
                    </a:lnTo>
                    <a:lnTo>
                      <a:pt x="1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8"/>
              <p:cNvSpPr/>
              <p:nvPr/>
            </p:nvSpPr>
            <p:spPr>
              <a:xfrm>
                <a:off x="1109657" y="2012520"/>
                <a:ext cx="65941" cy="58750"/>
              </a:xfrm>
              <a:custGeom>
                <a:rect b="b" l="l" r="r" t="t"/>
                <a:pathLst>
                  <a:path extrusionOk="0" h="1691" w="1898">
                    <a:moveTo>
                      <a:pt x="94" y="1"/>
                    </a:moveTo>
                    <a:lnTo>
                      <a:pt x="1" y="1100"/>
                    </a:lnTo>
                    <a:lnTo>
                      <a:pt x="7" y="1102"/>
                    </a:lnTo>
                    <a:cubicBezTo>
                      <a:pt x="21" y="1231"/>
                      <a:pt x="102" y="1362"/>
                      <a:pt x="262" y="1473"/>
                    </a:cubicBezTo>
                    <a:cubicBezTo>
                      <a:pt x="467" y="1616"/>
                      <a:pt x="749" y="1690"/>
                      <a:pt x="1018" y="1690"/>
                    </a:cubicBezTo>
                    <a:cubicBezTo>
                      <a:pt x="1207" y="1690"/>
                      <a:pt x="1390" y="1653"/>
                      <a:pt x="1536" y="1577"/>
                    </a:cubicBezTo>
                    <a:cubicBezTo>
                      <a:pt x="1723" y="1479"/>
                      <a:pt x="1809" y="1334"/>
                      <a:pt x="1797" y="1184"/>
                    </a:cubicBezTo>
                    <a:lnTo>
                      <a:pt x="1803" y="1182"/>
                    </a:lnTo>
                    <a:lnTo>
                      <a:pt x="1897" y="102"/>
                    </a:lnTo>
                    <a:lnTo>
                      <a:pt x="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8"/>
              <p:cNvSpPr/>
              <p:nvPr/>
            </p:nvSpPr>
            <p:spPr>
              <a:xfrm>
                <a:off x="833103" y="2176020"/>
                <a:ext cx="61286" cy="56387"/>
              </a:xfrm>
              <a:custGeom>
                <a:rect b="b" l="l" r="r" t="t"/>
                <a:pathLst>
                  <a:path extrusionOk="0" h="1623" w="1764">
                    <a:moveTo>
                      <a:pt x="2" y="0"/>
                    </a:moveTo>
                    <a:lnTo>
                      <a:pt x="2" y="1031"/>
                    </a:lnTo>
                    <a:cubicBezTo>
                      <a:pt x="0" y="1183"/>
                      <a:pt x="85" y="1335"/>
                      <a:pt x="257" y="1451"/>
                    </a:cubicBezTo>
                    <a:cubicBezTo>
                      <a:pt x="428" y="1565"/>
                      <a:pt x="652" y="1623"/>
                      <a:pt x="876" y="1623"/>
                    </a:cubicBezTo>
                    <a:cubicBezTo>
                      <a:pt x="1103" y="1623"/>
                      <a:pt x="1330" y="1564"/>
                      <a:pt x="1503" y="1447"/>
                    </a:cubicBezTo>
                    <a:cubicBezTo>
                      <a:pt x="1675" y="1332"/>
                      <a:pt x="1762" y="1181"/>
                      <a:pt x="1763" y="1031"/>
                    </a:cubicBezTo>
                    <a:lnTo>
                      <a:pt x="17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8"/>
              <p:cNvSpPr/>
              <p:nvPr/>
            </p:nvSpPr>
            <p:spPr>
              <a:xfrm>
                <a:off x="1109587" y="1995947"/>
                <a:ext cx="69242" cy="38078"/>
              </a:xfrm>
              <a:custGeom>
                <a:rect b="b" l="l" r="r" t="t"/>
                <a:pathLst>
                  <a:path extrusionOk="0" h="1096" w="1993">
                    <a:moveTo>
                      <a:pt x="919" y="1"/>
                    </a:moveTo>
                    <a:cubicBezTo>
                      <a:pt x="709" y="1"/>
                      <a:pt x="503" y="45"/>
                      <a:pt x="346" y="136"/>
                    </a:cubicBezTo>
                    <a:cubicBezTo>
                      <a:pt x="1" y="336"/>
                      <a:pt x="12" y="682"/>
                      <a:pt x="372" y="908"/>
                    </a:cubicBezTo>
                    <a:cubicBezTo>
                      <a:pt x="567" y="1032"/>
                      <a:pt x="825" y="1095"/>
                      <a:pt x="1075" y="1095"/>
                    </a:cubicBezTo>
                    <a:cubicBezTo>
                      <a:pt x="1286" y="1095"/>
                      <a:pt x="1491" y="1051"/>
                      <a:pt x="1648" y="959"/>
                    </a:cubicBezTo>
                    <a:cubicBezTo>
                      <a:pt x="1993" y="759"/>
                      <a:pt x="1982" y="415"/>
                      <a:pt x="1622" y="187"/>
                    </a:cubicBezTo>
                    <a:cubicBezTo>
                      <a:pt x="1427" y="63"/>
                      <a:pt x="1169" y="1"/>
                      <a:pt x="9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8"/>
              <p:cNvSpPr/>
              <p:nvPr/>
            </p:nvSpPr>
            <p:spPr>
              <a:xfrm>
                <a:off x="830115" y="2155383"/>
                <a:ext cx="67296" cy="41239"/>
              </a:xfrm>
              <a:custGeom>
                <a:rect b="b" l="l" r="r" t="t"/>
                <a:pathLst>
                  <a:path extrusionOk="0" h="1187" w="1937">
                    <a:moveTo>
                      <a:pt x="975" y="0"/>
                    </a:moveTo>
                    <a:cubicBezTo>
                      <a:pt x="748" y="0"/>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0"/>
                      <a:pt x="9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 name="Google Shape;961;p38"/>
            <p:cNvSpPr/>
            <p:nvPr/>
          </p:nvSpPr>
          <p:spPr>
            <a:xfrm>
              <a:off x="2583825" y="2641954"/>
              <a:ext cx="558843" cy="389784"/>
            </a:xfrm>
            <a:custGeom>
              <a:rect b="b" l="l" r="r" t="t"/>
              <a:pathLst>
                <a:path extrusionOk="0" h="7816" w="11206">
                  <a:moveTo>
                    <a:pt x="356" y="0"/>
                  </a:moveTo>
                  <a:cubicBezTo>
                    <a:pt x="356" y="0"/>
                    <a:pt x="148" y="157"/>
                    <a:pt x="139" y="200"/>
                  </a:cubicBezTo>
                  <a:cubicBezTo>
                    <a:pt x="130" y="238"/>
                    <a:pt x="1" y="608"/>
                    <a:pt x="47" y="817"/>
                  </a:cubicBezTo>
                  <a:cubicBezTo>
                    <a:pt x="93" y="1028"/>
                    <a:pt x="338" y="1392"/>
                    <a:pt x="338" y="1392"/>
                  </a:cubicBezTo>
                  <a:cubicBezTo>
                    <a:pt x="338" y="1392"/>
                    <a:pt x="227" y="1718"/>
                    <a:pt x="231" y="1910"/>
                  </a:cubicBezTo>
                  <a:cubicBezTo>
                    <a:pt x="238" y="2103"/>
                    <a:pt x="436" y="2298"/>
                    <a:pt x="436" y="2298"/>
                  </a:cubicBezTo>
                  <a:cubicBezTo>
                    <a:pt x="436" y="2298"/>
                    <a:pt x="433" y="2489"/>
                    <a:pt x="547" y="2627"/>
                  </a:cubicBezTo>
                  <a:cubicBezTo>
                    <a:pt x="662" y="2766"/>
                    <a:pt x="1287" y="3089"/>
                    <a:pt x="1645" y="3249"/>
                  </a:cubicBezTo>
                  <a:cubicBezTo>
                    <a:pt x="1819" y="3326"/>
                    <a:pt x="1996" y="3346"/>
                    <a:pt x="2132" y="3346"/>
                  </a:cubicBezTo>
                  <a:cubicBezTo>
                    <a:pt x="2276" y="3346"/>
                    <a:pt x="2374" y="3324"/>
                    <a:pt x="2374" y="3324"/>
                  </a:cubicBezTo>
                  <a:cubicBezTo>
                    <a:pt x="2374" y="3324"/>
                    <a:pt x="4541" y="6907"/>
                    <a:pt x="5054" y="7385"/>
                  </a:cubicBezTo>
                  <a:cubicBezTo>
                    <a:pt x="5198" y="7519"/>
                    <a:pt x="5616" y="7815"/>
                    <a:pt x="6203" y="7815"/>
                  </a:cubicBezTo>
                  <a:cubicBezTo>
                    <a:pt x="6309" y="7815"/>
                    <a:pt x="6421" y="7806"/>
                    <a:pt x="6538" y="7783"/>
                  </a:cubicBezTo>
                  <a:cubicBezTo>
                    <a:pt x="7301" y="7639"/>
                    <a:pt x="10041" y="4459"/>
                    <a:pt x="10041" y="4459"/>
                  </a:cubicBezTo>
                  <a:cubicBezTo>
                    <a:pt x="11206" y="1562"/>
                    <a:pt x="9225" y="1095"/>
                    <a:pt x="8541" y="1095"/>
                  </a:cubicBezTo>
                  <a:cubicBezTo>
                    <a:pt x="8431" y="1095"/>
                    <a:pt x="8355" y="1107"/>
                    <a:pt x="8330" y="1123"/>
                  </a:cubicBezTo>
                  <a:cubicBezTo>
                    <a:pt x="8289" y="1149"/>
                    <a:pt x="8178" y="1232"/>
                    <a:pt x="8035" y="1344"/>
                  </a:cubicBezTo>
                  <a:lnTo>
                    <a:pt x="8035" y="1346"/>
                  </a:lnTo>
                  <a:cubicBezTo>
                    <a:pt x="7569" y="1709"/>
                    <a:pt x="5887" y="4678"/>
                    <a:pt x="5887" y="4678"/>
                  </a:cubicBezTo>
                  <a:cubicBezTo>
                    <a:pt x="5887" y="4678"/>
                    <a:pt x="3346" y="2118"/>
                    <a:pt x="3271" y="1989"/>
                  </a:cubicBezTo>
                  <a:cubicBezTo>
                    <a:pt x="3254" y="1960"/>
                    <a:pt x="3240" y="1907"/>
                    <a:pt x="3229" y="1840"/>
                  </a:cubicBezTo>
                  <a:cubicBezTo>
                    <a:pt x="3186" y="1614"/>
                    <a:pt x="3148" y="1229"/>
                    <a:pt x="2940" y="1040"/>
                  </a:cubicBezTo>
                  <a:cubicBezTo>
                    <a:pt x="2669" y="797"/>
                    <a:pt x="2073" y="402"/>
                    <a:pt x="1750" y="380"/>
                  </a:cubicBezTo>
                  <a:cubicBezTo>
                    <a:pt x="1425" y="360"/>
                    <a:pt x="1199" y="248"/>
                    <a:pt x="937" y="214"/>
                  </a:cubicBezTo>
                  <a:cubicBezTo>
                    <a:pt x="902" y="210"/>
                    <a:pt x="871" y="208"/>
                    <a:pt x="844" y="208"/>
                  </a:cubicBezTo>
                  <a:cubicBezTo>
                    <a:pt x="669" y="208"/>
                    <a:pt x="656" y="283"/>
                    <a:pt x="656" y="283"/>
                  </a:cubicBezTo>
                  <a:lnTo>
                    <a:pt x="568" y="408"/>
                  </a:lnTo>
                  <a:lnTo>
                    <a:pt x="562" y="397"/>
                  </a:lnTo>
                  <a:lnTo>
                    <a:pt x="356" y="0"/>
                  </a:ln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8"/>
            <p:cNvSpPr/>
            <p:nvPr/>
          </p:nvSpPr>
          <p:spPr>
            <a:xfrm>
              <a:off x="2925331" y="2508653"/>
              <a:ext cx="325103" cy="378713"/>
            </a:xfrm>
            <a:custGeom>
              <a:rect b="b" l="l" r="r" t="t"/>
              <a:pathLst>
                <a:path extrusionOk="0" h="7594" w="6519">
                  <a:moveTo>
                    <a:pt x="3459" y="0"/>
                  </a:moveTo>
                  <a:cubicBezTo>
                    <a:pt x="3266" y="0"/>
                    <a:pt x="3189" y="82"/>
                    <a:pt x="3126" y="124"/>
                  </a:cubicBezTo>
                  <a:cubicBezTo>
                    <a:pt x="2986" y="218"/>
                    <a:pt x="198" y="4613"/>
                    <a:pt x="198" y="4613"/>
                  </a:cubicBezTo>
                  <a:cubicBezTo>
                    <a:pt x="198" y="4613"/>
                    <a:pt x="1" y="5131"/>
                    <a:pt x="790" y="6234"/>
                  </a:cubicBezTo>
                  <a:cubicBezTo>
                    <a:pt x="1577" y="7337"/>
                    <a:pt x="2491" y="7592"/>
                    <a:pt x="2923" y="7594"/>
                  </a:cubicBezTo>
                  <a:cubicBezTo>
                    <a:pt x="2923" y="7594"/>
                    <a:pt x="2924" y="7594"/>
                    <a:pt x="2924" y="7594"/>
                  </a:cubicBezTo>
                  <a:cubicBezTo>
                    <a:pt x="3357" y="7594"/>
                    <a:pt x="5312" y="5340"/>
                    <a:pt x="5915" y="4691"/>
                  </a:cubicBezTo>
                  <a:cubicBezTo>
                    <a:pt x="6518" y="4044"/>
                    <a:pt x="6266" y="1435"/>
                    <a:pt x="4869" y="587"/>
                  </a:cubicBezTo>
                  <a:cubicBezTo>
                    <a:pt x="4102" y="122"/>
                    <a:pt x="3694" y="0"/>
                    <a:pt x="3459"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38"/>
          <p:cNvGrpSpPr/>
          <p:nvPr/>
        </p:nvGrpSpPr>
        <p:grpSpPr>
          <a:xfrm>
            <a:off x="1400499" y="4242578"/>
            <a:ext cx="542606" cy="572644"/>
            <a:chOff x="-3171395" y="736983"/>
            <a:chExt cx="1712232" cy="1807587"/>
          </a:xfrm>
        </p:grpSpPr>
        <p:grpSp>
          <p:nvGrpSpPr>
            <p:cNvPr id="964" name="Google Shape;964;p38"/>
            <p:cNvGrpSpPr/>
            <p:nvPr/>
          </p:nvGrpSpPr>
          <p:grpSpPr>
            <a:xfrm>
              <a:off x="-3128356" y="827596"/>
              <a:ext cx="1626149" cy="1626342"/>
              <a:chOff x="-4570025" y="-195475"/>
              <a:chExt cx="1932900" cy="1932900"/>
            </a:xfrm>
          </p:grpSpPr>
          <p:sp>
            <p:nvSpPr>
              <p:cNvPr id="965" name="Google Shape;965;p3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38"/>
            <p:cNvGrpSpPr/>
            <p:nvPr/>
          </p:nvGrpSpPr>
          <p:grpSpPr>
            <a:xfrm>
              <a:off x="-3171395" y="736983"/>
              <a:ext cx="1712232" cy="1807587"/>
              <a:chOff x="-1141405" y="2245329"/>
              <a:chExt cx="336848" cy="355600"/>
            </a:xfrm>
          </p:grpSpPr>
          <p:sp>
            <p:nvSpPr>
              <p:cNvPr id="968" name="Google Shape;968;p3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 name="Google Shape;972;p38"/>
          <p:cNvGrpSpPr/>
          <p:nvPr/>
        </p:nvGrpSpPr>
        <p:grpSpPr>
          <a:xfrm>
            <a:off x="6117989" y="445018"/>
            <a:ext cx="3042635" cy="1812471"/>
            <a:chOff x="3024078" y="1987423"/>
            <a:chExt cx="3101881" cy="1847763"/>
          </a:xfrm>
        </p:grpSpPr>
        <p:grpSp>
          <p:nvGrpSpPr>
            <p:cNvPr id="973" name="Google Shape;973;p38"/>
            <p:cNvGrpSpPr/>
            <p:nvPr/>
          </p:nvGrpSpPr>
          <p:grpSpPr>
            <a:xfrm>
              <a:off x="3339466" y="2138929"/>
              <a:ext cx="2455292" cy="1617889"/>
              <a:chOff x="-3209756" y="1803812"/>
              <a:chExt cx="2235335" cy="1472951"/>
            </a:xfrm>
          </p:grpSpPr>
          <p:grpSp>
            <p:nvGrpSpPr>
              <p:cNvPr id="974" name="Google Shape;974;p38"/>
              <p:cNvGrpSpPr/>
              <p:nvPr/>
            </p:nvGrpSpPr>
            <p:grpSpPr>
              <a:xfrm>
                <a:off x="-1885420" y="1803812"/>
                <a:ext cx="163333" cy="251385"/>
                <a:chOff x="-3916750" y="2838725"/>
                <a:chExt cx="106150" cy="163375"/>
              </a:xfrm>
            </p:grpSpPr>
            <p:sp>
              <p:nvSpPr>
                <p:cNvPr id="975" name="Google Shape;975;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38"/>
              <p:cNvGrpSpPr/>
              <p:nvPr/>
            </p:nvGrpSpPr>
            <p:grpSpPr>
              <a:xfrm>
                <a:off x="-1137754" y="2214606"/>
                <a:ext cx="163333" cy="251385"/>
                <a:chOff x="-3916750" y="2838725"/>
                <a:chExt cx="106150" cy="163375"/>
              </a:xfrm>
            </p:grpSpPr>
            <p:sp>
              <p:nvSpPr>
                <p:cNvPr id="982" name="Google Shape;982;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 name="Google Shape;988;p38"/>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8"/>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8"/>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8"/>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8"/>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8"/>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8"/>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8"/>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8"/>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8"/>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8"/>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8"/>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8"/>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8"/>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8"/>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8"/>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8"/>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8"/>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8"/>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8"/>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8"/>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8"/>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8"/>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8"/>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8"/>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8"/>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8"/>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8"/>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8"/>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8"/>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8"/>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8"/>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8"/>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8"/>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8"/>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8"/>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8"/>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8"/>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8"/>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8"/>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8"/>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8"/>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8"/>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8"/>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8"/>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8"/>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8"/>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8"/>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8"/>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8"/>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8"/>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8"/>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8"/>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8"/>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8"/>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8"/>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8"/>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8"/>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8"/>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8"/>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8"/>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8"/>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8"/>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8"/>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8"/>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8"/>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8"/>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8"/>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8"/>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8"/>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 name="Google Shape;1058;p38"/>
              <p:cNvGrpSpPr/>
              <p:nvPr/>
            </p:nvGrpSpPr>
            <p:grpSpPr>
              <a:xfrm>
                <a:off x="-3209756" y="2554613"/>
                <a:ext cx="163333" cy="251385"/>
                <a:chOff x="-3916750" y="2838725"/>
                <a:chExt cx="106150" cy="163375"/>
              </a:xfrm>
            </p:grpSpPr>
            <p:sp>
              <p:nvSpPr>
                <p:cNvPr id="1059" name="Google Shape;1059;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 name="Google Shape;1065;p38"/>
              <p:cNvGrpSpPr/>
              <p:nvPr/>
            </p:nvGrpSpPr>
            <p:grpSpPr>
              <a:xfrm>
                <a:off x="-2491885" y="3025377"/>
                <a:ext cx="163333" cy="251385"/>
                <a:chOff x="-3916750" y="2838725"/>
                <a:chExt cx="106150" cy="163375"/>
              </a:xfrm>
            </p:grpSpPr>
            <p:sp>
              <p:nvSpPr>
                <p:cNvPr id="1066" name="Google Shape;1066;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2" name="Google Shape;1072;p38"/>
            <p:cNvGrpSpPr/>
            <p:nvPr/>
          </p:nvGrpSpPr>
          <p:grpSpPr>
            <a:xfrm>
              <a:off x="3792143" y="3346195"/>
              <a:ext cx="814292" cy="488991"/>
              <a:chOff x="3357500" y="1620888"/>
              <a:chExt cx="867375" cy="457300"/>
            </a:xfrm>
          </p:grpSpPr>
          <p:sp>
            <p:nvSpPr>
              <p:cNvPr id="1073" name="Google Shape;1073;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38"/>
            <p:cNvGrpSpPr/>
            <p:nvPr/>
          </p:nvGrpSpPr>
          <p:grpSpPr>
            <a:xfrm>
              <a:off x="3024078" y="2806336"/>
              <a:ext cx="814292" cy="488991"/>
              <a:chOff x="3357500" y="1620888"/>
              <a:chExt cx="867375" cy="457300"/>
            </a:xfrm>
          </p:grpSpPr>
          <p:sp>
            <p:nvSpPr>
              <p:cNvPr id="1078" name="Google Shape;1078;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38"/>
            <p:cNvGrpSpPr/>
            <p:nvPr/>
          </p:nvGrpSpPr>
          <p:grpSpPr>
            <a:xfrm>
              <a:off x="4482582" y="1987423"/>
              <a:ext cx="814292" cy="488991"/>
              <a:chOff x="3357500" y="1620888"/>
              <a:chExt cx="867375" cy="457300"/>
            </a:xfrm>
          </p:grpSpPr>
          <p:sp>
            <p:nvSpPr>
              <p:cNvPr id="1083" name="Google Shape;1083;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38"/>
            <p:cNvGrpSpPr/>
            <p:nvPr/>
          </p:nvGrpSpPr>
          <p:grpSpPr>
            <a:xfrm>
              <a:off x="5311667" y="2439653"/>
              <a:ext cx="814292" cy="488991"/>
              <a:chOff x="3357500" y="1620888"/>
              <a:chExt cx="867375" cy="457300"/>
            </a:xfrm>
          </p:grpSpPr>
          <p:sp>
            <p:nvSpPr>
              <p:cNvPr id="1088" name="Google Shape;1088;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 name="Shape 1095"/>
        <p:cNvGrpSpPr/>
        <p:nvPr/>
      </p:nvGrpSpPr>
      <p:grpSpPr>
        <a:xfrm>
          <a:off x="0" y="0"/>
          <a:ext cx="0" cy="0"/>
          <a:chOff x="0" y="0"/>
          <a:chExt cx="0" cy="0"/>
        </a:xfrm>
      </p:grpSpPr>
      <p:pic>
        <p:nvPicPr>
          <p:cNvPr id="1096" name="Google Shape;1096;p39"/>
          <p:cNvPicPr preferRelativeResize="0"/>
          <p:nvPr>
            <p:ph idx="2" type="pic"/>
          </p:nvPr>
        </p:nvPicPr>
        <p:blipFill rotWithShape="1">
          <a:blip r:embed="rId3">
            <a:alphaModFix/>
          </a:blip>
          <a:srcRect b="0" l="278" r="268" t="0"/>
          <a:stretch/>
        </p:blipFill>
        <p:spPr>
          <a:xfrm>
            <a:off x="-21750" y="-26550"/>
            <a:ext cx="9187502" cy="5196601"/>
          </a:xfrm>
          <a:prstGeom prst="rect">
            <a:avLst/>
          </a:prstGeom>
        </p:spPr>
      </p:pic>
      <p:sp>
        <p:nvSpPr>
          <p:cNvPr id="1097" name="Google Shape;1097;p39"/>
          <p:cNvSpPr/>
          <p:nvPr/>
        </p:nvSpPr>
        <p:spPr>
          <a:xfrm>
            <a:off x="45575" y="837000"/>
            <a:ext cx="543600" cy="5433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9"/>
          <p:cNvSpPr/>
          <p:nvPr/>
        </p:nvSpPr>
        <p:spPr>
          <a:xfrm>
            <a:off x="453603" y="1072002"/>
            <a:ext cx="404700" cy="4047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 name="Google Shape;1099;p39"/>
          <p:cNvGrpSpPr/>
          <p:nvPr/>
        </p:nvGrpSpPr>
        <p:grpSpPr>
          <a:xfrm>
            <a:off x="175025" y="244675"/>
            <a:ext cx="8793900" cy="4642975"/>
            <a:chOff x="175025" y="244675"/>
            <a:chExt cx="8793900" cy="4642975"/>
          </a:xfrm>
        </p:grpSpPr>
        <p:cxnSp>
          <p:nvCxnSpPr>
            <p:cNvPr id="1100" name="Google Shape;1100;p3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101" name="Google Shape;1101;p3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102" name="Google Shape;1102;p39"/>
          <p:cNvSpPr txBox="1"/>
          <p:nvPr/>
        </p:nvSpPr>
        <p:spPr>
          <a:xfrm>
            <a:off x="5915750" y="-77900"/>
            <a:ext cx="408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utfit"/>
                <a:ea typeface="Outfit"/>
                <a:cs typeface="Outfit"/>
                <a:sym typeface="Outfit"/>
              </a:rPr>
              <a:t>Azienda Agricola Durin (Ortovero)</a:t>
            </a:r>
            <a:endParaRPr>
              <a:solidFill>
                <a:schemeClr val="dk1"/>
              </a:solidFill>
              <a:latin typeface="Outfit"/>
              <a:ea typeface="Outfit"/>
              <a:cs typeface="Outfit"/>
              <a:sym typeface="Outfi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6" name="Shape 1106"/>
        <p:cNvGrpSpPr/>
        <p:nvPr/>
      </p:nvGrpSpPr>
      <p:grpSpPr>
        <a:xfrm>
          <a:off x="0" y="0"/>
          <a:ext cx="0" cy="0"/>
          <a:chOff x="0" y="0"/>
          <a:chExt cx="0" cy="0"/>
        </a:xfrm>
      </p:grpSpPr>
      <p:grpSp>
        <p:nvGrpSpPr>
          <p:cNvPr id="1107" name="Google Shape;1107;p40"/>
          <p:cNvGrpSpPr/>
          <p:nvPr/>
        </p:nvGrpSpPr>
        <p:grpSpPr>
          <a:xfrm rot="5400000">
            <a:off x="3641976" y="4044579"/>
            <a:ext cx="1849992" cy="1678257"/>
            <a:chOff x="7464925" y="-1654250"/>
            <a:chExt cx="757976" cy="672190"/>
          </a:xfrm>
        </p:grpSpPr>
        <p:sp>
          <p:nvSpPr>
            <p:cNvPr id="1108" name="Google Shape;1108;p40"/>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 name="Google Shape;1110;p40"/>
          <p:cNvSpPr txBox="1"/>
          <p:nvPr>
            <p:ph type="title"/>
          </p:nvPr>
        </p:nvSpPr>
        <p:spPr>
          <a:xfrm>
            <a:off x="5406100" y="755200"/>
            <a:ext cx="3426000" cy="131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Simulation Environments</a:t>
            </a:r>
            <a:endParaRPr/>
          </a:p>
        </p:txBody>
      </p:sp>
      <p:sp>
        <p:nvSpPr>
          <p:cNvPr id="1111" name="Google Shape;1111;p40"/>
          <p:cNvSpPr txBox="1"/>
          <p:nvPr>
            <p:ph idx="1" type="subTitle"/>
          </p:nvPr>
        </p:nvSpPr>
        <p:spPr>
          <a:xfrm>
            <a:off x="5255275" y="2088750"/>
            <a:ext cx="3521100" cy="1850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unito Light"/>
              <a:buChar char="●"/>
            </a:pPr>
            <a:r>
              <a:rPr lang="en"/>
              <a:t>The portion of the vineyard fields has been simulated using </a:t>
            </a:r>
            <a:r>
              <a:rPr b="1" lang="en"/>
              <a:t>UE 5.2 </a:t>
            </a:r>
            <a:endParaRPr b="1"/>
          </a:p>
          <a:p>
            <a:pPr indent="-317500" lvl="0" marL="457200" rtl="0" algn="l">
              <a:spcBef>
                <a:spcPts val="0"/>
              </a:spcBef>
              <a:spcAft>
                <a:spcPts val="0"/>
              </a:spcAft>
              <a:buSzPts val="1400"/>
              <a:buFont typeface="Nunito Light"/>
              <a:buChar char="●"/>
            </a:pPr>
            <a:r>
              <a:rPr lang="en"/>
              <a:t>An open-source simulation platform integrated with UE, </a:t>
            </a:r>
            <a:r>
              <a:rPr b="1" lang="en"/>
              <a:t>Colosseum</a:t>
            </a:r>
            <a:r>
              <a:rPr lang="en"/>
              <a:t>, was used  to test autonomous UAVs inside the virtual environment, accurately modelling the physics and the dynamics of the aerial vehicles</a:t>
            </a:r>
            <a:endParaRPr/>
          </a:p>
        </p:txBody>
      </p:sp>
      <p:sp>
        <p:nvSpPr>
          <p:cNvPr id="1112" name="Google Shape;1112;p40"/>
          <p:cNvSpPr/>
          <p:nvPr/>
        </p:nvSpPr>
        <p:spPr>
          <a:xfrm>
            <a:off x="-99825" y="539500"/>
            <a:ext cx="44619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a:off x="943600" y="2934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14" name="Google Shape;1114;p40"/>
          <p:cNvPicPr preferRelativeResize="0"/>
          <p:nvPr/>
        </p:nvPicPr>
        <p:blipFill>
          <a:blip r:embed="rId3">
            <a:alphaModFix/>
          </a:blip>
          <a:stretch>
            <a:fillRect/>
          </a:stretch>
        </p:blipFill>
        <p:spPr>
          <a:xfrm>
            <a:off x="268450" y="1237150"/>
            <a:ext cx="4887225" cy="25504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8" name="Shape 1118"/>
        <p:cNvGrpSpPr/>
        <p:nvPr/>
      </p:nvGrpSpPr>
      <p:grpSpPr>
        <a:xfrm>
          <a:off x="0" y="0"/>
          <a:ext cx="0" cy="0"/>
          <a:chOff x="0" y="0"/>
          <a:chExt cx="0" cy="0"/>
        </a:xfrm>
      </p:grpSpPr>
      <p:grpSp>
        <p:nvGrpSpPr>
          <p:cNvPr id="1119" name="Google Shape;1119;p41"/>
          <p:cNvGrpSpPr/>
          <p:nvPr/>
        </p:nvGrpSpPr>
        <p:grpSpPr>
          <a:xfrm rot="5400000">
            <a:off x="3641976" y="4044579"/>
            <a:ext cx="1849992" cy="1678257"/>
            <a:chOff x="7464925" y="-1654250"/>
            <a:chExt cx="757976" cy="672190"/>
          </a:xfrm>
        </p:grpSpPr>
        <p:sp>
          <p:nvSpPr>
            <p:cNvPr id="1120" name="Google Shape;1120;p41"/>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1"/>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 name="Google Shape;1122;p41"/>
          <p:cNvSpPr txBox="1"/>
          <p:nvPr>
            <p:ph type="title"/>
          </p:nvPr>
        </p:nvSpPr>
        <p:spPr>
          <a:xfrm>
            <a:off x="687925" y="1153700"/>
            <a:ext cx="3870600" cy="73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Voxel Grid</a:t>
            </a:r>
            <a:endParaRPr/>
          </a:p>
        </p:txBody>
      </p:sp>
      <p:sp>
        <p:nvSpPr>
          <p:cNvPr id="1123" name="Google Shape;1123;p41"/>
          <p:cNvSpPr txBox="1"/>
          <p:nvPr>
            <p:ph idx="1" type="subTitle"/>
          </p:nvPr>
        </p:nvSpPr>
        <p:spPr>
          <a:xfrm>
            <a:off x="687925" y="2032547"/>
            <a:ext cx="3521100" cy="17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Colosseum provides a feature that constructs ground truth voxel grids directly from UE, allowing for a detailed representation of the environment’s occupancy by discretizing the space into cells of a specific size and recording whether each cell is occupied or not.</a:t>
            </a:r>
            <a:endParaRPr/>
          </a:p>
          <a:p>
            <a:pPr indent="0" lvl="0" marL="0" rtl="0" algn="l">
              <a:spcBef>
                <a:spcPts val="0"/>
              </a:spcBef>
              <a:spcAft>
                <a:spcPts val="0"/>
              </a:spcAft>
              <a:buNone/>
            </a:pPr>
            <a:r>
              <a:t/>
            </a:r>
            <a:endParaRPr/>
          </a:p>
        </p:txBody>
      </p:sp>
      <p:sp>
        <p:nvSpPr>
          <p:cNvPr id="1124" name="Google Shape;1124;p41"/>
          <p:cNvSpPr/>
          <p:nvPr/>
        </p:nvSpPr>
        <p:spPr>
          <a:xfrm>
            <a:off x="-99825" y="539500"/>
            <a:ext cx="44619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1"/>
          <p:cNvSpPr/>
          <p:nvPr/>
        </p:nvSpPr>
        <p:spPr>
          <a:xfrm>
            <a:off x="943600" y="2934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26" name="Google Shape;1126;p41"/>
          <p:cNvPicPr preferRelativeResize="0"/>
          <p:nvPr/>
        </p:nvPicPr>
        <p:blipFill>
          <a:blip r:embed="rId3">
            <a:alphaModFix/>
          </a:blip>
          <a:stretch>
            <a:fillRect/>
          </a:stretch>
        </p:blipFill>
        <p:spPr>
          <a:xfrm>
            <a:off x="4362075" y="362762"/>
            <a:ext cx="2658776" cy="2121200"/>
          </a:xfrm>
          <a:prstGeom prst="rect">
            <a:avLst/>
          </a:prstGeom>
          <a:noFill/>
          <a:ln>
            <a:noFill/>
          </a:ln>
        </p:spPr>
      </p:pic>
      <p:pic>
        <p:nvPicPr>
          <p:cNvPr id="1127" name="Google Shape;1127;p41"/>
          <p:cNvPicPr preferRelativeResize="0"/>
          <p:nvPr/>
        </p:nvPicPr>
        <p:blipFill>
          <a:blip r:embed="rId4">
            <a:alphaModFix/>
          </a:blip>
          <a:stretch>
            <a:fillRect/>
          </a:stretch>
        </p:blipFill>
        <p:spPr>
          <a:xfrm>
            <a:off x="6079725" y="2555938"/>
            <a:ext cx="2759750" cy="2224800"/>
          </a:xfrm>
          <a:prstGeom prst="rect">
            <a:avLst/>
          </a:prstGeom>
          <a:noFill/>
          <a:ln>
            <a:noFill/>
          </a:ln>
        </p:spPr>
      </p:pic>
      <p:sp>
        <p:nvSpPr>
          <p:cNvPr id="1128" name="Google Shape;1128;p41"/>
          <p:cNvSpPr txBox="1"/>
          <p:nvPr/>
        </p:nvSpPr>
        <p:spPr>
          <a:xfrm>
            <a:off x="7270475" y="1340825"/>
            <a:ext cx="156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dk1"/>
                </a:solidFill>
                <a:latin typeface="Outfit"/>
                <a:ea typeface="Outfit"/>
                <a:cs typeface="Outfit"/>
                <a:sym typeface="Outfit"/>
              </a:rPr>
              <a:t>Resolution</a:t>
            </a:r>
            <a:r>
              <a:rPr lang="en">
                <a:solidFill>
                  <a:schemeClr val="dk1"/>
                </a:solidFill>
                <a:latin typeface="Outfit"/>
                <a:ea typeface="Outfit"/>
                <a:cs typeface="Outfit"/>
                <a:sym typeface="Outfit"/>
              </a:rPr>
              <a:t>: 0.5m</a:t>
            </a:r>
            <a:endParaRPr>
              <a:solidFill>
                <a:schemeClr val="dk1"/>
              </a:solidFill>
              <a:latin typeface="Outfit"/>
              <a:ea typeface="Outfit"/>
              <a:cs typeface="Outfit"/>
              <a:sym typeface="Outfit"/>
            </a:endParaRPr>
          </a:p>
        </p:txBody>
      </p:sp>
      <p:sp>
        <p:nvSpPr>
          <p:cNvPr id="1129" name="Google Shape;1129;p41"/>
          <p:cNvSpPr txBox="1"/>
          <p:nvPr/>
        </p:nvSpPr>
        <p:spPr>
          <a:xfrm>
            <a:off x="4408038" y="3468225"/>
            <a:ext cx="156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dk1"/>
                </a:solidFill>
                <a:latin typeface="Outfit"/>
                <a:ea typeface="Outfit"/>
                <a:cs typeface="Outfit"/>
                <a:sym typeface="Outfit"/>
              </a:rPr>
              <a:t>Resolution</a:t>
            </a:r>
            <a:r>
              <a:rPr lang="en">
                <a:solidFill>
                  <a:schemeClr val="dk1"/>
                </a:solidFill>
                <a:latin typeface="Outfit"/>
                <a:ea typeface="Outfit"/>
                <a:cs typeface="Outfit"/>
                <a:sym typeface="Outfit"/>
              </a:rPr>
              <a:t>: 1m</a:t>
            </a:r>
            <a:endParaRPr>
              <a:solidFill>
                <a:schemeClr val="dk1"/>
              </a:solidFill>
              <a:latin typeface="Outfit"/>
              <a:ea typeface="Outfit"/>
              <a:cs typeface="Outfit"/>
              <a:sym typeface="Outfi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 name="Shape 1133"/>
        <p:cNvGrpSpPr/>
        <p:nvPr/>
      </p:nvGrpSpPr>
      <p:grpSpPr>
        <a:xfrm>
          <a:off x="0" y="0"/>
          <a:ext cx="0" cy="0"/>
          <a:chOff x="0" y="0"/>
          <a:chExt cx="0" cy="0"/>
        </a:xfrm>
      </p:grpSpPr>
      <p:grpSp>
        <p:nvGrpSpPr>
          <p:cNvPr id="1134" name="Google Shape;1134;p42"/>
          <p:cNvGrpSpPr/>
          <p:nvPr/>
        </p:nvGrpSpPr>
        <p:grpSpPr>
          <a:xfrm rot="5400000">
            <a:off x="3641976" y="4044579"/>
            <a:ext cx="1849992" cy="1678257"/>
            <a:chOff x="7464925" y="-1654250"/>
            <a:chExt cx="757976" cy="672190"/>
          </a:xfrm>
        </p:grpSpPr>
        <p:sp>
          <p:nvSpPr>
            <p:cNvPr id="1135" name="Google Shape;1135;p42"/>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2"/>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 name="Google Shape;1137;p42"/>
          <p:cNvSpPr txBox="1"/>
          <p:nvPr>
            <p:ph type="title"/>
          </p:nvPr>
        </p:nvSpPr>
        <p:spPr>
          <a:xfrm>
            <a:off x="5206750" y="755204"/>
            <a:ext cx="3870600" cy="116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Voxel to </a:t>
            </a:r>
            <a:r>
              <a:rPr lang="en"/>
              <a:t>2.5D</a:t>
            </a:r>
            <a:endParaRPr/>
          </a:p>
          <a:p>
            <a:pPr indent="0" lvl="0" marL="0" rtl="0" algn="l">
              <a:spcBef>
                <a:spcPts val="0"/>
              </a:spcBef>
              <a:spcAft>
                <a:spcPts val="0"/>
              </a:spcAft>
              <a:buNone/>
            </a:pPr>
            <a:r>
              <a:rPr lang="en"/>
              <a:t>Map </a:t>
            </a:r>
            <a:r>
              <a:rPr lang="en"/>
              <a:t>Partition</a:t>
            </a:r>
            <a:endParaRPr/>
          </a:p>
        </p:txBody>
      </p:sp>
      <p:sp>
        <p:nvSpPr>
          <p:cNvPr id="1138" name="Google Shape;1138;p42"/>
          <p:cNvSpPr txBox="1"/>
          <p:nvPr>
            <p:ph idx="1" type="subTitle"/>
          </p:nvPr>
        </p:nvSpPr>
        <p:spPr>
          <a:xfrm>
            <a:off x="5255275" y="2007950"/>
            <a:ext cx="3521100" cy="1682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A 2.5D map is created by summing the values along the z-axis of the voxel data.</a:t>
            </a:r>
            <a:endParaRPr/>
          </a:p>
          <a:p>
            <a:pPr indent="-317500" lvl="0" marL="457200" rtl="0" algn="l">
              <a:spcBef>
                <a:spcPts val="0"/>
              </a:spcBef>
              <a:spcAft>
                <a:spcPts val="0"/>
              </a:spcAft>
              <a:buSzPts val="1400"/>
              <a:buChar char="●"/>
            </a:pPr>
            <a:r>
              <a:rPr lang="en"/>
              <a:t>Use of NED coordinate system.</a:t>
            </a:r>
            <a:endParaRPr/>
          </a:p>
          <a:p>
            <a:pPr indent="-317500" lvl="0" marL="457200" rtl="0" algn="l">
              <a:spcBef>
                <a:spcPts val="0"/>
              </a:spcBef>
              <a:spcAft>
                <a:spcPts val="0"/>
              </a:spcAft>
              <a:buSzPts val="1400"/>
              <a:buChar char="●"/>
            </a:pPr>
            <a:r>
              <a:rPr lang="en"/>
              <a:t>Subdivision into three smaller maps for each drone to operate more efficiently.</a:t>
            </a:r>
            <a:endParaRPr/>
          </a:p>
        </p:txBody>
      </p:sp>
      <p:sp>
        <p:nvSpPr>
          <p:cNvPr id="1139" name="Google Shape;1139;p42"/>
          <p:cNvSpPr/>
          <p:nvPr/>
        </p:nvSpPr>
        <p:spPr>
          <a:xfrm>
            <a:off x="-99825" y="539500"/>
            <a:ext cx="44619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2"/>
          <p:cNvSpPr/>
          <p:nvPr/>
        </p:nvSpPr>
        <p:spPr>
          <a:xfrm>
            <a:off x="943600" y="2934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41" name="Google Shape;1141;p42"/>
          <p:cNvPicPr preferRelativeResize="0"/>
          <p:nvPr/>
        </p:nvPicPr>
        <p:blipFill>
          <a:blip r:embed="rId3">
            <a:alphaModFix/>
          </a:blip>
          <a:stretch>
            <a:fillRect/>
          </a:stretch>
        </p:blipFill>
        <p:spPr>
          <a:xfrm>
            <a:off x="949000" y="1114950"/>
            <a:ext cx="3423043" cy="3254071"/>
          </a:xfrm>
          <a:prstGeom prst="rect">
            <a:avLst/>
          </a:prstGeom>
          <a:noFill/>
          <a:ln>
            <a:noFill/>
          </a:ln>
        </p:spPr>
      </p:pic>
      <p:cxnSp>
        <p:nvCxnSpPr>
          <p:cNvPr id="1142" name="Google Shape;1142;p42"/>
          <p:cNvCxnSpPr/>
          <p:nvPr/>
        </p:nvCxnSpPr>
        <p:spPr>
          <a:xfrm flipH="1" rot="10800000">
            <a:off x="414775" y="2324175"/>
            <a:ext cx="4475400" cy="39900"/>
          </a:xfrm>
          <a:prstGeom prst="straightConnector1">
            <a:avLst/>
          </a:prstGeom>
          <a:noFill/>
          <a:ln cap="flat" cmpd="sng" w="9525">
            <a:solidFill>
              <a:srgbClr val="FF00FF"/>
            </a:solidFill>
            <a:prstDash val="solid"/>
            <a:round/>
            <a:headEnd len="med" w="med" type="none"/>
            <a:tailEnd len="med" w="med" type="none"/>
          </a:ln>
        </p:spPr>
      </p:cxnSp>
      <p:cxnSp>
        <p:nvCxnSpPr>
          <p:cNvPr id="1143" name="Google Shape;1143;p42"/>
          <p:cNvCxnSpPr/>
          <p:nvPr/>
        </p:nvCxnSpPr>
        <p:spPr>
          <a:xfrm flipH="1" rot="10800000">
            <a:off x="469150" y="2889225"/>
            <a:ext cx="4421100" cy="49800"/>
          </a:xfrm>
          <a:prstGeom prst="straightConnector1">
            <a:avLst/>
          </a:prstGeom>
          <a:noFill/>
          <a:ln cap="flat" cmpd="sng" w="9525">
            <a:solidFill>
              <a:srgbClr val="FF00FF"/>
            </a:solidFill>
            <a:prstDash val="solid"/>
            <a:round/>
            <a:headEnd len="med" w="med" type="none"/>
            <a:tailEnd len="med" w="med" type="none"/>
          </a:ln>
        </p:spPr>
      </p:cxnSp>
      <p:cxnSp>
        <p:nvCxnSpPr>
          <p:cNvPr id="1144" name="Google Shape;1144;p42"/>
          <p:cNvCxnSpPr/>
          <p:nvPr/>
        </p:nvCxnSpPr>
        <p:spPr>
          <a:xfrm>
            <a:off x="616775" y="996625"/>
            <a:ext cx="512700" cy="209700"/>
          </a:xfrm>
          <a:prstGeom prst="straightConnector1">
            <a:avLst/>
          </a:prstGeom>
          <a:noFill/>
          <a:ln cap="flat" cmpd="sng" w="9525">
            <a:solidFill>
              <a:srgbClr val="FFFF00"/>
            </a:solidFill>
            <a:prstDash val="solid"/>
            <a:round/>
            <a:headEnd len="med" w="med" type="none"/>
            <a:tailEnd len="med" w="med" type="triangle"/>
          </a:ln>
        </p:spPr>
      </p:cxnSp>
      <p:sp>
        <p:nvSpPr>
          <p:cNvPr id="1145" name="Google Shape;1145;p42"/>
          <p:cNvSpPr txBox="1"/>
          <p:nvPr/>
        </p:nvSpPr>
        <p:spPr>
          <a:xfrm>
            <a:off x="306000" y="774475"/>
            <a:ext cx="464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(0,0)</a:t>
            </a:r>
            <a:endParaRPr sz="800">
              <a:solidFill>
                <a:schemeClr val="dk1"/>
              </a:solidFill>
              <a:latin typeface="Outfit"/>
              <a:ea typeface="Outfit"/>
              <a:cs typeface="Outfit"/>
              <a:sym typeface="Outfit"/>
            </a:endParaRPr>
          </a:p>
        </p:txBody>
      </p:sp>
      <p:cxnSp>
        <p:nvCxnSpPr>
          <p:cNvPr id="1146" name="Google Shape;1146;p42"/>
          <p:cNvCxnSpPr/>
          <p:nvPr/>
        </p:nvCxnSpPr>
        <p:spPr>
          <a:xfrm>
            <a:off x="632325" y="2061075"/>
            <a:ext cx="613800" cy="139800"/>
          </a:xfrm>
          <a:prstGeom prst="straightConnector1">
            <a:avLst/>
          </a:prstGeom>
          <a:noFill/>
          <a:ln cap="flat" cmpd="sng" w="9525">
            <a:solidFill>
              <a:srgbClr val="FFFF00"/>
            </a:solidFill>
            <a:prstDash val="solid"/>
            <a:round/>
            <a:headEnd len="med" w="med" type="none"/>
            <a:tailEnd len="med" w="med" type="triangle"/>
          </a:ln>
        </p:spPr>
      </p:cxnSp>
      <p:sp>
        <p:nvSpPr>
          <p:cNvPr id="1147" name="Google Shape;1147;p42"/>
          <p:cNvSpPr txBox="1"/>
          <p:nvPr/>
        </p:nvSpPr>
        <p:spPr>
          <a:xfrm>
            <a:off x="226475" y="1832225"/>
            <a:ext cx="675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Drone1</a:t>
            </a:r>
            <a:endParaRPr sz="800">
              <a:solidFill>
                <a:schemeClr val="dk1"/>
              </a:solidFill>
              <a:latin typeface="Outfit"/>
              <a:ea typeface="Outfit"/>
              <a:cs typeface="Outfit"/>
              <a:sym typeface="Outfit"/>
            </a:endParaRPr>
          </a:p>
          <a:p>
            <a:pPr indent="0" lvl="0" marL="0" rtl="0" algn="l">
              <a:spcBef>
                <a:spcPts val="0"/>
              </a:spcBef>
              <a:spcAft>
                <a:spcPts val="0"/>
              </a:spcAft>
              <a:buNone/>
            </a:pPr>
            <a:r>
              <a:rPr lang="en" sz="800">
                <a:solidFill>
                  <a:schemeClr val="dk1"/>
                </a:solidFill>
                <a:latin typeface="Outfit"/>
                <a:ea typeface="Outfit"/>
                <a:cs typeface="Outfit"/>
                <a:sym typeface="Outfit"/>
              </a:rPr>
              <a:t>(3, 18)</a:t>
            </a:r>
            <a:endParaRPr sz="800">
              <a:solidFill>
                <a:schemeClr val="dk1"/>
              </a:solidFill>
              <a:latin typeface="Outfit"/>
              <a:ea typeface="Outfit"/>
              <a:cs typeface="Outfit"/>
              <a:sym typeface="Outfit"/>
            </a:endParaRPr>
          </a:p>
        </p:txBody>
      </p:sp>
      <p:cxnSp>
        <p:nvCxnSpPr>
          <p:cNvPr id="1148" name="Google Shape;1148;p42"/>
          <p:cNvCxnSpPr/>
          <p:nvPr/>
        </p:nvCxnSpPr>
        <p:spPr>
          <a:xfrm flipH="1" rot="10800000">
            <a:off x="632325" y="2589450"/>
            <a:ext cx="637200" cy="62100"/>
          </a:xfrm>
          <a:prstGeom prst="straightConnector1">
            <a:avLst/>
          </a:prstGeom>
          <a:noFill/>
          <a:ln cap="flat" cmpd="sng" w="9525">
            <a:solidFill>
              <a:srgbClr val="FFFF00"/>
            </a:solidFill>
            <a:prstDash val="solid"/>
            <a:round/>
            <a:headEnd len="med" w="med" type="none"/>
            <a:tailEnd len="med" w="med" type="triangle"/>
          </a:ln>
        </p:spPr>
      </p:cxnSp>
      <p:sp>
        <p:nvSpPr>
          <p:cNvPr id="1149" name="Google Shape;1149;p42"/>
          <p:cNvSpPr txBox="1"/>
          <p:nvPr/>
        </p:nvSpPr>
        <p:spPr>
          <a:xfrm>
            <a:off x="153550" y="2487375"/>
            <a:ext cx="675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Drone2</a:t>
            </a:r>
            <a:endParaRPr sz="800">
              <a:solidFill>
                <a:schemeClr val="dk1"/>
              </a:solidFill>
              <a:latin typeface="Outfit"/>
              <a:ea typeface="Outfit"/>
              <a:cs typeface="Outfit"/>
              <a:sym typeface="Outfit"/>
            </a:endParaRPr>
          </a:p>
          <a:p>
            <a:pPr indent="0" lvl="0" marL="0" rtl="0" algn="l">
              <a:spcBef>
                <a:spcPts val="0"/>
              </a:spcBef>
              <a:spcAft>
                <a:spcPts val="0"/>
              </a:spcAft>
              <a:buNone/>
            </a:pPr>
            <a:r>
              <a:rPr lang="en" sz="800">
                <a:solidFill>
                  <a:schemeClr val="dk1"/>
                </a:solidFill>
                <a:latin typeface="Outfit"/>
                <a:ea typeface="Outfit"/>
                <a:cs typeface="Outfit"/>
                <a:sym typeface="Outfit"/>
              </a:rPr>
              <a:t>(3, 25)</a:t>
            </a:r>
            <a:endParaRPr sz="800">
              <a:solidFill>
                <a:schemeClr val="dk1"/>
              </a:solidFill>
              <a:latin typeface="Outfit"/>
              <a:ea typeface="Outfit"/>
              <a:cs typeface="Outfit"/>
              <a:sym typeface="Outfit"/>
            </a:endParaRPr>
          </a:p>
        </p:txBody>
      </p:sp>
      <p:cxnSp>
        <p:nvCxnSpPr>
          <p:cNvPr id="1150" name="Google Shape;1150;p42"/>
          <p:cNvCxnSpPr/>
          <p:nvPr/>
        </p:nvCxnSpPr>
        <p:spPr>
          <a:xfrm flipH="1" rot="10800000">
            <a:off x="624550" y="3001200"/>
            <a:ext cx="629400" cy="303000"/>
          </a:xfrm>
          <a:prstGeom prst="straightConnector1">
            <a:avLst/>
          </a:prstGeom>
          <a:noFill/>
          <a:ln cap="flat" cmpd="sng" w="9525">
            <a:solidFill>
              <a:srgbClr val="FFFF00"/>
            </a:solidFill>
            <a:prstDash val="solid"/>
            <a:round/>
            <a:headEnd len="med" w="med" type="none"/>
            <a:tailEnd len="med" w="med" type="triangle"/>
          </a:ln>
        </p:spPr>
      </p:cxnSp>
      <p:sp>
        <p:nvSpPr>
          <p:cNvPr id="1151" name="Google Shape;1151;p42"/>
          <p:cNvSpPr txBox="1"/>
          <p:nvPr/>
        </p:nvSpPr>
        <p:spPr>
          <a:xfrm>
            <a:off x="153550" y="3142525"/>
            <a:ext cx="675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Drone3</a:t>
            </a:r>
            <a:endParaRPr sz="800">
              <a:solidFill>
                <a:schemeClr val="dk1"/>
              </a:solidFill>
              <a:latin typeface="Outfit"/>
              <a:ea typeface="Outfit"/>
              <a:cs typeface="Outfit"/>
              <a:sym typeface="Outfit"/>
            </a:endParaRPr>
          </a:p>
          <a:p>
            <a:pPr indent="0" lvl="0" marL="0" rtl="0" algn="l">
              <a:spcBef>
                <a:spcPts val="0"/>
              </a:spcBef>
              <a:spcAft>
                <a:spcPts val="0"/>
              </a:spcAft>
              <a:buNone/>
            </a:pPr>
            <a:r>
              <a:rPr lang="en" sz="800">
                <a:solidFill>
                  <a:schemeClr val="dk1"/>
                </a:solidFill>
                <a:latin typeface="Outfit"/>
                <a:ea typeface="Outfit"/>
                <a:cs typeface="Outfit"/>
                <a:sym typeface="Outfit"/>
              </a:rPr>
              <a:t>(3, 32)</a:t>
            </a:r>
            <a:endParaRPr sz="800">
              <a:solidFill>
                <a:schemeClr val="dk1"/>
              </a:solidFill>
              <a:latin typeface="Outfit"/>
              <a:ea typeface="Outfit"/>
              <a:cs typeface="Outfit"/>
              <a:sym typeface="Outfit"/>
            </a:endParaRPr>
          </a:p>
        </p:txBody>
      </p:sp>
      <p:sp>
        <p:nvSpPr>
          <p:cNvPr id="1152" name="Google Shape;1152;p42"/>
          <p:cNvSpPr txBox="1"/>
          <p:nvPr/>
        </p:nvSpPr>
        <p:spPr>
          <a:xfrm>
            <a:off x="4418675" y="2061075"/>
            <a:ext cx="675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FF00FF"/>
                </a:solidFill>
                <a:latin typeface="Outfit"/>
                <a:ea typeface="Outfit"/>
                <a:cs typeface="Outfit"/>
                <a:sym typeface="Outfit"/>
              </a:rPr>
              <a:t>y&lt;=20</a:t>
            </a:r>
            <a:endParaRPr sz="800">
              <a:solidFill>
                <a:srgbClr val="FF00FF"/>
              </a:solidFill>
              <a:latin typeface="Outfit"/>
              <a:ea typeface="Outfit"/>
              <a:cs typeface="Outfit"/>
              <a:sym typeface="Outfit"/>
            </a:endParaRPr>
          </a:p>
        </p:txBody>
      </p:sp>
      <p:sp>
        <p:nvSpPr>
          <p:cNvPr id="1153" name="Google Shape;1153;p42"/>
          <p:cNvSpPr txBox="1"/>
          <p:nvPr/>
        </p:nvSpPr>
        <p:spPr>
          <a:xfrm>
            <a:off x="4423500" y="2834725"/>
            <a:ext cx="675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FF00FF"/>
                </a:solidFill>
                <a:latin typeface="Outfit"/>
                <a:ea typeface="Outfit"/>
                <a:cs typeface="Outfit"/>
                <a:sym typeface="Outfit"/>
              </a:rPr>
              <a:t>y&gt;=32</a:t>
            </a:r>
            <a:endParaRPr sz="800">
              <a:solidFill>
                <a:srgbClr val="FF00FF"/>
              </a:solidFill>
              <a:latin typeface="Outfit"/>
              <a:ea typeface="Outfit"/>
              <a:cs typeface="Outfit"/>
              <a:sym typeface="Outfit"/>
            </a:endParaRPr>
          </a:p>
        </p:txBody>
      </p:sp>
      <p:cxnSp>
        <p:nvCxnSpPr>
          <p:cNvPr id="1154" name="Google Shape;1154;p42"/>
          <p:cNvCxnSpPr/>
          <p:nvPr/>
        </p:nvCxnSpPr>
        <p:spPr>
          <a:xfrm flipH="1" rot="10800000">
            <a:off x="3563750" y="4233000"/>
            <a:ext cx="564300" cy="298500"/>
          </a:xfrm>
          <a:prstGeom prst="straightConnector1">
            <a:avLst/>
          </a:prstGeom>
          <a:noFill/>
          <a:ln cap="flat" cmpd="sng" w="9525">
            <a:solidFill>
              <a:srgbClr val="FFFF00"/>
            </a:solidFill>
            <a:prstDash val="solid"/>
            <a:round/>
            <a:headEnd len="med" w="med" type="none"/>
            <a:tailEnd len="med" w="med" type="triangle"/>
          </a:ln>
        </p:spPr>
      </p:cxnSp>
      <p:sp>
        <p:nvSpPr>
          <p:cNvPr id="1155" name="Google Shape;1155;p42"/>
          <p:cNvSpPr txBox="1"/>
          <p:nvPr/>
        </p:nvSpPr>
        <p:spPr>
          <a:xfrm>
            <a:off x="3115200" y="4429775"/>
            <a:ext cx="543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(56, 56)</a:t>
            </a:r>
            <a:endParaRPr sz="800">
              <a:solidFill>
                <a:schemeClr val="dk1"/>
              </a:solidFill>
              <a:latin typeface="Outfit"/>
              <a:ea typeface="Outfit"/>
              <a:cs typeface="Outfit"/>
              <a:sym typeface="Outfit"/>
            </a:endParaRPr>
          </a:p>
        </p:txBody>
      </p:sp>
      <p:pic>
        <p:nvPicPr>
          <p:cNvPr id="1156" name="Google Shape;1156;p42"/>
          <p:cNvPicPr preferRelativeResize="0"/>
          <p:nvPr/>
        </p:nvPicPr>
        <p:blipFill>
          <a:blip r:embed="rId4">
            <a:alphaModFix/>
          </a:blip>
          <a:stretch>
            <a:fillRect/>
          </a:stretch>
        </p:blipFill>
        <p:spPr>
          <a:xfrm>
            <a:off x="5602178" y="3661225"/>
            <a:ext cx="853600" cy="831475"/>
          </a:xfrm>
          <a:prstGeom prst="rect">
            <a:avLst/>
          </a:prstGeom>
          <a:noFill/>
          <a:ln>
            <a:noFill/>
          </a:ln>
        </p:spPr>
      </p:pic>
      <p:cxnSp>
        <p:nvCxnSpPr>
          <p:cNvPr id="1157" name="Google Shape;1157;p42"/>
          <p:cNvCxnSpPr/>
          <p:nvPr/>
        </p:nvCxnSpPr>
        <p:spPr>
          <a:xfrm flipH="1">
            <a:off x="2654775" y="3474100"/>
            <a:ext cx="6300" cy="372000"/>
          </a:xfrm>
          <a:prstGeom prst="straightConnector1">
            <a:avLst/>
          </a:prstGeom>
          <a:noFill/>
          <a:ln cap="flat" cmpd="sng" w="9525">
            <a:solidFill>
              <a:srgbClr val="FF0000"/>
            </a:solidFill>
            <a:prstDash val="solid"/>
            <a:round/>
            <a:headEnd len="med" w="med" type="none"/>
            <a:tailEnd len="med" w="med" type="none"/>
          </a:ln>
        </p:spPr>
      </p:cxnSp>
      <p:cxnSp>
        <p:nvCxnSpPr>
          <p:cNvPr id="1158" name="Google Shape;1158;p42"/>
          <p:cNvCxnSpPr/>
          <p:nvPr/>
        </p:nvCxnSpPr>
        <p:spPr>
          <a:xfrm>
            <a:off x="2661075" y="3474100"/>
            <a:ext cx="365700" cy="0"/>
          </a:xfrm>
          <a:prstGeom prst="straightConnector1">
            <a:avLst/>
          </a:prstGeom>
          <a:noFill/>
          <a:ln cap="flat" cmpd="sng" w="9525">
            <a:solidFill>
              <a:srgbClr val="FF0000"/>
            </a:solidFill>
            <a:prstDash val="solid"/>
            <a:round/>
            <a:headEnd len="med" w="med" type="none"/>
            <a:tailEnd len="med" w="med" type="none"/>
          </a:ln>
        </p:spPr>
      </p:cxnSp>
      <p:cxnSp>
        <p:nvCxnSpPr>
          <p:cNvPr id="1159" name="Google Shape;1159;p42"/>
          <p:cNvCxnSpPr/>
          <p:nvPr/>
        </p:nvCxnSpPr>
        <p:spPr>
          <a:xfrm flipH="1">
            <a:off x="3027425" y="3474800"/>
            <a:ext cx="3600" cy="368100"/>
          </a:xfrm>
          <a:prstGeom prst="straightConnector1">
            <a:avLst/>
          </a:prstGeom>
          <a:noFill/>
          <a:ln cap="flat" cmpd="sng" w="9525">
            <a:solidFill>
              <a:srgbClr val="FF0000"/>
            </a:solidFill>
            <a:prstDash val="solid"/>
            <a:round/>
            <a:headEnd len="med" w="med" type="none"/>
            <a:tailEnd len="med" w="med" type="none"/>
          </a:ln>
        </p:spPr>
      </p:cxnSp>
      <p:cxnSp>
        <p:nvCxnSpPr>
          <p:cNvPr id="1160" name="Google Shape;1160;p42"/>
          <p:cNvCxnSpPr/>
          <p:nvPr/>
        </p:nvCxnSpPr>
        <p:spPr>
          <a:xfrm flipH="1" rot="10800000">
            <a:off x="2653950" y="3842925"/>
            <a:ext cx="375300" cy="1800"/>
          </a:xfrm>
          <a:prstGeom prst="straightConnector1">
            <a:avLst/>
          </a:prstGeom>
          <a:noFill/>
          <a:ln cap="flat" cmpd="sng" w="9525">
            <a:solidFill>
              <a:srgbClr val="FF0000"/>
            </a:solidFill>
            <a:prstDash val="solid"/>
            <a:round/>
            <a:headEnd len="med" w="med" type="none"/>
            <a:tailEnd len="med" w="med" type="none"/>
          </a:ln>
        </p:spPr>
      </p:cxnSp>
      <p:cxnSp>
        <p:nvCxnSpPr>
          <p:cNvPr id="1161" name="Google Shape;1161;p42"/>
          <p:cNvCxnSpPr/>
          <p:nvPr/>
        </p:nvCxnSpPr>
        <p:spPr>
          <a:xfrm>
            <a:off x="2654000" y="3845025"/>
            <a:ext cx="2948700" cy="646200"/>
          </a:xfrm>
          <a:prstGeom prst="straightConnector1">
            <a:avLst/>
          </a:prstGeom>
          <a:noFill/>
          <a:ln cap="flat" cmpd="sng" w="9525">
            <a:solidFill>
              <a:srgbClr val="FF0000"/>
            </a:solidFill>
            <a:prstDash val="solid"/>
            <a:round/>
            <a:headEnd len="med" w="med" type="none"/>
            <a:tailEnd len="med" w="med" type="none"/>
          </a:ln>
        </p:spPr>
      </p:cxnSp>
      <p:cxnSp>
        <p:nvCxnSpPr>
          <p:cNvPr id="1162" name="Google Shape;1162;p42"/>
          <p:cNvCxnSpPr/>
          <p:nvPr/>
        </p:nvCxnSpPr>
        <p:spPr>
          <a:xfrm>
            <a:off x="3029400" y="3474200"/>
            <a:ext cx="3425700" cy="184500"/>
          </a:xfrm>
          <a:prstGeom prst="straightConnector1">
            <a:avLst/>
          </a:prstGeom>
          <a:noFill/>
          <a:ln cap="flat" cmpd="sng" w="9525">
            <a:solidFill>
              <a:srgbClr val="FF0000"/>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Finite State Machine</a:t>
            </a:r>
            <a:endParaRPr/>
          </a:p>
        </p:txBody>
      </p:sp>
      <p:sp>
        <p:nvSpPr>
          <p:cNvPr id="1168" name="Google Shape;1168;p43"/>
          <p:cNvSpPr txBox="1"/>
          <p:nvPr>
            <p:ph idx="1" type="subTitle"/>
          </p:nvPr>
        </p:nvSpPr>
        <p:spPr>
          <a:xfrm>
            <a:off x="771225" y="2145575"/>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drone is armed and ready to take off</a:t>
            </a:r>
            <a:endParaRPr/>
          </a:p>
        </p:txBody>
      </p:sp>
      <p:sp>
        <p:nvSpPr>
          <p:cNvPr id="1169" name="Google Shape;1169;p43"/>
          <p:cNvSpPr txBox="1"/>
          <p:nvPr>
            <p:ph idx="2" type="subTitle"/>
          </p:nvPr>
        </p:nvSpPr>
        <p:spPr>
          <a:xfrm>
            <a:off x="771225" y="1856650"/>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Init</a:t>
            </a:r>
            <a:endParaRPr/>
          </a:p>
        </p:txBody>
      </p:sp>
      <p:sp>
        <p:nvSpPr>
          <p:cNvPr id="1170" name="Google Shape;1170;p43"/>
          <p:cNvSpPr txBox="1"/>
          <p:nvPr>
            <p:ph idx="3" type="subTitle"/>
          </p:nvPr>
        </p:nvSpPr>
        <p:spPr>
          <a:xfrm>
            <a:off x="3276410" y="2145600"/>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drone ascends gradually to the target altitude</a:t>
            </a:r>
            <a:endParaRPr/>
          </a:p>
        </p:txBody>
      </p:sp>
      <p:sp>
        <p:nvSpPr>
          <p:cNvPr id="1171" name="Google Shape;1171;p43"/>
          <p:cNvSpPr txBox="1"/>
          <p:nvPr>
            <p:ph idx="4" type="subTitle"/>
          </p:nvPr>
        </p:nvSpPr>
        <p:spPr>
          <a:xfrm>
            <a:off x="3276410" y="1856675"/>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Take Off</a:t>
            </a:r>
            <a:endParaRPr/>
          </a:p>
        </p:txBody>
      </p:sp>
      <p:sp>
        <p:nvSpPr>
          <p:cNvPr id="1172" name="Google Shape;1172;p43"/>
          <p:cNvSpPr txBox="1"/>
          <p:nvPr>
            <p:ph idx="5" type="subTitle"/>
          </p:nvPr>
        </p:nvSpPr>
        <p:spPr>
          <a:xfrm>
            <a:off x="5845507" y="2145450"/>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drone moves towards the specified waypoints</a:t>
            </a:r>
            <a:endParaRPr/>
          </a:p>
        </p:txBody>
      </p:sp>
      <p:sp>
        <p:nvSpPr>
          <p:cNvPr id="1173" name="Google Shape;1173;p43"/>
          <p:cNvSpPr txBox="1"/>
          <p:nvPr>
            <p:ph idx="6" type="subTitle"/>
          </p:nvPr>
        </p:nvSpPr>
        <p:spPr>
          <a:xfrm>
            <a:off x="5845507" y="1856525"/>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Navigate</a:t>
            </a:r>
            <a:endParaRPr/>
          </a:p>
        </p:txBody>
      </p:sp>
      <p:sp>
        <p:nvSpPr>
          <p:cNvPr id="1174" name="Google Shape;1174;p43"/>
          <p:cNvSpPr txBox="1"/>
          <p:nvPr>
            <p:ph idx="7" type="subTitle"/>
          </p:nvPr>
        </p:nvSpPr>
        <p:spPr>
          <a:xfrm>
            <a:off x="720000" y="3921450"/>
            <a:ext cx="2268900" cy="71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When instructed or when the battery is low, the drone returns to home</a:t>
            </a:r>
            <a:endParaRPr/>
          </a:p>
        </p:txBody>
      </p:sp>
      <p:sp>
        <p:nvSpPr>
          <p:cNvPr id="1175" name="Google Shape;1175;p43"/>
          <p:cNvSpPr txBox="1"/>
          <p:nvPr>
            <p:ph idx="8" type="subTitle"/>
          </p:nvPr>
        </p:nvSpPr>
        <p:spPr>
          <a:xfrm>
            <a:off x="771225" y="3632525"/>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Return Home</a:t>
            </a:r>
            <a:endParaRPr/>
          </a:p>
        </p:txBody>
      </p:sp>
      <p:sp>
        <p:nvSpPr>
          <p:cNvPr id="1176" name="Google Shape;1176;p43"/>
          <p:cNvSpPr txBox="1"/>
          <p:nvPr>
            <p:ph idx="9" type="subTitle"/>
          </p:nvPr>
        </p:nvSpPr>
        <p:spPr>
          <a:xfrm>
            <a:off x="3276410" y="3921475"/>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drone descends gradually to land at its home position</a:t>
            </a:r>
            <a:endParaRPr/>
          </a:p>
        </p:txBody>
      </p:sp>
      <p:sp>
        <p:nvSpPr>
          <p:cNvPr id="1177" name="Google Shape;1177;p43"/>
          <p:cNvSpPr txBox="1"/>
          <p:nvPr>
            <p:ph idx="13" type="subTitle"/>
          </p:nvPr>
        </p:nvSpPr>
        <p:spPr>
          <a:xfrm>
            <a:off x="3276410" y="3632550"/>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Land</a:t>
            </a:r>
            <a:endParaRPr/>
          </a:p>
        </p:txBody>
      </p:sp>
      <p:sp>
        <p:nvSpPr>
          <p:cNvPr id="1178" name="Google Shape;1178;p43"/>
          <p:cNvSpPr txBox="1"/>
          <p:nvPr>
            <p:ph idx="14" type="subTitle"/>
          </p:nvPr>
        </p:nvSpPr>
        <p:spPr>
          <a:xfrm>
            <a:off x="5845507" y="3921325"/>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If the battery level is critically low initiate emergency landing</a:t>
            </a:r>
            <a:endParaRPr/>
          </a:p>
        </p:txBody>
      </p:sp>
      <p:sp>
        <p:nvSpPr>
          <p:cNvPr id="1179" name="Google Shape;1179;p43"/>
          <p:cNvSpPr txBox="1"/>
          <p:nvPr>
            <p:ph idx="15" type="subTitle"/>
          </p:nvPr>
        </p:nvSpPr>
        <p:spPr>
          <a:xfrm>
            <a:off x="5845507" y="3632400"/>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Emergency Land</a:t>
            </a:r>
            <a:endParaRPr/>
          </a:p>
        </p:txBody>
      </p:sp>
      <p:grpSp>
        <p:nvGrpSpPr>
          <p:cNvPr id="1180" name="Google Shape;1180;p43"/>
          <p:cNvGrpSpPr/>
          <p:nvPr/>
        </p:nvGrpSpPr>
        <p:grpSpPr>
          <a:xfrm>
            <a:off x="4127124" y="3142158"/>
            <a:ext cx="414772" cy="414200"/>
            <a:chOff x="3102317" y="3310011"/>
            <a:chExt cx="493776" cy="493096"/>
          </a:xfrm>
        </p:grpSpPr>
        <p:sp>
          <p:nvSpPr>
            <p:cNvPr id="1181" name="Google Shape;1181;p43"/>
            <p:cNvSpPr/>
            <p:nvPr/>
          </p:nvSpPr>
          <p:spPr>
            <a:xfrm>
              <a:off x="3282332" y="3444730"/>
              <a:ext cx="134816" cy="194983"/>
            </a:xfrm>
            <a:custGeom>
              <a:rect b="b" l="l" r="r" t="t"/>
              <a:pathLst>
                <a:path extrusionOk="0" h="6018" w="4161">
                  <a:moveTo>
                    <a:pt x="1190" y="1"/>
                  </a:moveTo>
                  <a:lnTo>
                    <a:pt x="1190" y="3935"/>
                  </a:lnTo>
                  <a:lnTo>
                    <a:pt x="1" y="3935"/>
                  </a:lnTo>
                  <a:lnTo>
                    <a:pt x="2080" y="6018"/>
                  </a:lnTo>
                  <a:lnTo>
                    <a:pt x="4161" y="3935"/>
                  </a:lnTo>
                  <a:lnTo>
                    <a:pt x="2972" y="3935"/>
                  </a:lnTo>
                  <a:lnTo>
                    <a:pt x="2972" y="1"/>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3"/>
            <p:cNvSpPr/>
            <p:nvPr/>
          </p:nvSpPr>
          <p:spPr>
            <a:xfrm>
              <a:off x="3112782" y="3650373"/>
              <a:ext cx="63796" cy="141912"/>
            </a:xfrm>
            <a:custGeom>
              <a:rect b="b" l="l" r="r" t="t"/>
              <a:pathLst>
                <a:path extrusionOk="0" h="4380" w="1969">
                  <a:moveTo>
                    <a:pt x="0" y="0"/>
                  </a:moveTo>
                  <a:lnTo>
                    <a:pt x="0" y="4380"/>
                  </a:lnTo>
                  <a:lnTo>
                    <a:pt x="1968" y="4380"/>
                  </a:lnTo>
                  <a:lnTo>
                    <a:pt x="1968"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3"/>
            <p:cNvSpPr/>
            <p:nvPr/>
          </p:nvSpPr>
          <p:spPr>
            <a:xfrm>
              <a:off x="3143595" y="3377371"/>
              <a:ext cx="42347" cy="38459"/>
            </a:xfrm>
            <a:custGeom>
              <a:rect b="b" l="l" r="r" t="t"/>
              <a:pathLst>
                <a:path extrusionOk="0" h="1187" w="1307">
                  <a:moveTo>
                    <a:pt x="0" y="0"/>
                  </a:moveTo>
                  <a:lnTo>
                    <a:pt x="232" y="864"/>
                  </a:lnTo>
                  <a:cubicBezTo>
                    <a:pt x="282" y="1054"/>
                    <a:pt x="455" y="1187"/>
                    <a:pt x="654" y="1187"/>
                  </a:cubicBezTo>
                  <a:cubicBezTo>
                    <a:pt x="852" y="1187"/>
                    <a:pt x="1025" y="1054"/>
                    <a:pt x="1076" y="864"/>
                  </a:cubicBezTo>
                  <a:lnTo>
                    <a:pt x="1307" y="0"/>
                  </a:lnTo>
                  <a:close/>
                </a:path>
              </a:pathLst>
            </a:custGeom>
            <a:solidFill>
              <a:srgbClr val="3D70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3"/>
            <p:cNvSpPr/>
            <p:nvPr/>
          </p:nvSpPr>
          <p:spPr>
            <a:xfrm>
              <a:off x="3513052" y="3377371"/>
              <a:ext cx="42347" cy="38459"/>
            </a:xfrm>
            <a:custGeom>
              <a:rect b="b" l="l" r="r" t="t"/>
              <a:pathLst>
                <a:path extrusionOk="0" h="1187" w="1307">
                  <a:moveTo>
                    <a:pt x="0" y="0"/>
                  </a:moveTo>
                  <a:lnTo>
                    <a:pt x="232" y="864"/>
                  </a:lnTo>
                  <a:cubicBezTo>
                    <a:pt x="283" y="1054"/>
                    <a:pt x="456" y="1187"/>
                    <a:pt x="654" y="1187"/>
                  </a:cubicBezTo>
                  <a:cubicBezTo>
                    <a:pt x="852" y="1187"/>
                    <a:pt x="1026" y="1054"/>
                    <a:pt x="1077" y="864"/>
                  </a:cubicBezTo>
                  <a:lnTo>
                    <a:pt x="1307" y="0"/>
                  </a:lnTo>
                  <a:close/>
                </a:path>
              </a:pathLst>
            </a:custGeom>
            <a:solidFill>
              <a:srgbClr val="3D70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3"/>
            <p:cNvSpPr/>
            <p:nvPr/>
          </p:nvSpPr>
          <p:spPr>
            <a:xfrm>
              <a:off x="3260721" y="3319634"/>
              <a:ext cx="176807" cy="102222"/>
            </a:xfrm>
            <a:custGeom>
              <a:rect b="b" l="l" r="r" t="t"/>
              <a:pathLst>
                <a:path extrusionOk="0" h="3155" w="5457">
                  <a:moveTo>
                    <a:pt x="1240" y="0"/>
                  </a:moveTo>
                  <a:cubicBezTo>
                    <a:pt x="994" y="0"/>
                    <a:pt x="764" y="117"/>
                    <a:pt x="618" y="316"/>
                  </a:cubicBezTo>
                  <a:lnTo>
                    <a:pt x="0" y="1161"/>
                  </a:lnTo>
                  <a:lnTo>
                    <a:pt x="0" y="2562"/>
                  </a:lnTo>
                  <a:cubicBezTo>
                    <a:pt x="0" y="2889"/>
                    <a:pt x="266" y="3154"/>
                    <a:pt x="593" y="3154"/>
                  </a:cubicBezTo>
                  <a:lnTo>
                    <a:pt x="4862" y="3154"/>
                  </a:lnTo>
                  <a:cubicBezTo>
                    <a:pt x="5191" y="3154"/>
                    <a:pt x="5456" y="2889"/>
                    <a:pt x="5456" y="2562"/>
                  </a:cubicBezTo>
                  <a:lnTo>
                    <a:pt x="5456" y="1161"/>
                  </a:lnTo>
                  <a:lnTo>
                    <a:pt x="4838" y="316"/>
                  </a:lnTo>
                  <a:cubicBezTo>
                    <a:pt x="4694" y="117"/>
                    <a:pt x="4462" y="0"/>
                    <a:pt x="4218"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3"/>
            <p:cNvSpPr/>
            <p:nvPr/>
          </p:nvSpPr>
          <p:spPr>
            <a:xfrm>
              <a:off x="3261563" y="3319634"/>
              <a:ext cx="175932" cy="37325"/>
            </a:xfrm>
            <a:custGeom>
              <a:rect b="b" l="l" r="r" t="t"/>
              <a:pathLst>
                <a:path extrusionOk="0" h="1152" w="5430">
                  <a:moveTo>
                    <a:pt x="1234" y="0"/>
                  </a:moveTo>
                  <a:cubicBezTo>
                    <a:pt x="990" y="0"/>
                    <a:pt x="760" y="116"/>
                    <a:pt x="615" y="314"/>
                  </a:cubicBezTo>
                  <a:lnTo>
                    <a:pt x="1" y="1152"/>
                  </a:lnTo>
                  <a:lnTo>
                    <a:pt x="5429" y="1152"/>
                  </a:lnTo>
                  <a:lnTo>
                    <a:pt x="4813" y="314"/>
                  </a:lnTo>
                  <a:cubicBezTo>
                    <a:pt x="4668" y="116"/>
                    <a:pt x="4439" y="0"/>
                    <a:pt x="4196"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3"/>
            <p:cNvSpPr/>
            <p:nvPr/>
          </p:nvSpPr>
          <p:spPr>
            <a:xfrm>
              <a:off x="3286673" y="3421888"/>
              <a:ext cx="125647" cy="31266"/>
            </a:xfrm>
            <a:custGeom>
              <a:rect b="b" l="l" r="r" t="t"/>
              <a:pathLst>
                <a:path extrusionOk="0" h="965" w="3878">
                  <a:moveTo>
                    <a:pt x="1" y="0"/>
                  </a:moveTo>
                  <a:cubicBezTo>
                    <a:pt x="326" y="594"/>
                    <a:pt x="950" y="965"/>
                    <a:pt x="1628" y="965"/>
                  </a:cubicBezTo>
                  <a:lnTo>
                    <a:pt x="2249" y="965"/>
                  </a:lnTo>
                  <a:cubicBezTo>
                    <a:pt x="2927" y="965"/>
                    <a:pt x="3553" y="595"/>
                    <a:pt x="3877"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3"/>
            <p:cNvSpPr/>
            <p:nvPr/>
          </p:nvSpPr>
          <p:spPr>
            <a:xfrm>
              <a:off x="3181341" y="3661195"/>
              <a:ext cx="361876" cy="132160"/>
            </a:xfrm>
            <a:custGeom>
              <a:rect b="b" l="l" r="r" t="t"/>
              <a:pathLst>
                <a:path extrusionOk="0" h="4079" w="11169">
                  <a:moveTo>
                    <a:pt x="10135" y="0"/>
                  </a:moveTo>
                  <a:cubicBezTo>
                    <a:pt x="9997" y="0"/>
                    <a:pt x="9858" y="33"/>
                    <a:pt x="9729" y="100"/>
                  </a:cubicBezTo>
                  <a:lnTo>
                    <a:pt x="6196" y="1940"/>
                  </a:lnTo>
                  <a:lnTo>
                    <a:pt x="5051" y="1397"/>
                  </a:lnTo>
                  <a:lnTo>
                    <a:pt x="5041" y="1400"/>
                  </a:lnTo>
                  <a:cubicBezTo>
                    <a:pt x="5112" y="1276"/>
                    <a:pt x="5147" y="1130"/>
                    <a:pt x="5131" y="974"/>
                  </a:cubicBezTo>
                  <a:cubicBezTo>
                    <a:pt x="5094" y="607"/>
                    <a:pt x="4774" y="335"/>
                    <a:pt x="4407" y="335"/>
                  </a:cubicBezTo>
                  <a:lnTo>
                    <a:pt x="0" y="335"/>
                  </a:lnTo>
                  <a:lnTo>
                    <a:pt x="0" y="2806"/>
                  </a:lnTo>
                  <a:lnTo>
                    <a:pt x="3322" y="3849"/>
                  </a:lnTo>
                  <a:cubicBezTo>
                    <a:pt x="3811" y="4003"/>
                    <a:pt x="4315" y="4078"/>
                    <a:pt x="4818" y="4078"/>
                  </a:cubicBezTo>
                  <a:cubicBezTo>
                    <a:pt x="5642" y="4078"/>
                    <a:pt x="6462" y="3874"/>
                    <a:pt x="7201" y="3474"/>
                  </a:cubicBezTo>
                  <a:lnTo>
                    <a:pt x="7685" y="3211"/>
                  </a:lnTo>
                  <a:lnTo>
                    <a:pt x="9442" y="2256"/>
                  </a:lnTo>
                  <a:lnTo>
                    <a:pt x="10554" y="1653"/>
                  </a:lnTo>
                  <a:cubicBezTo>
                    <a:pt x="11050" y="1382"/>
                    <a:pt x="11169" y="724"/>
                    <a:pt x="10797" y="301"/>
                  </a:cubicBezTo>
                  <a:cubicBezTo>
                    <a:pt x="10626" y="105"/>
                    <a:pt x="10383" y="0"/>
                    <a:pt x="10135" y="0"/>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3"/>
            <p:cNvSpPr/>
            <p:nvPr/>
          </p:nvSpPr>
          <p:spPr>
            <a:xfrm>
              <a:off x="3102317" y="3310011"/>
              <a:ext cx="493776" cy="339163"/>
            </a:xfrm>
            <a:custGeom>
              <a:rect b="b" l="l" r="r" t="t"/>
              <a:pathLst>
                <a:path extrusionOk="0" h="10468" w="15240">
                  <a:moveTo>
                    <a:pt x="2192" y="2375"/>
                  </a:moveTo>
                  <a:lnTo>
                    <a:pt x="2063" y="2866"/>
                  </a:lnTo>
                  <a:cubicBezTo>
                    <a:pt x="2046" y="2926"/>
                    <a:pt x="1990" y="2969"/>
                    <a:pt x="1926" y="2969"/>
                  </a:cubicBezTo>
                  <a:cubicBezTo>
                    <a:pt x="1911" y="2969"/>
                    <a:pt x="1896" y="2967"/>
                    <a:pt x="1880" y="2962"/>
                  </a:cubicBezTo>
                  <a:cubicBezTo>
                    <a:pt x="1836" y="2947"/>
                    <a:pt x="1803" y="2907"/>
                    <a:pt x="1790" y="2861"/>
                  </a:cubicBezTo>
                  <a:lnTo>
                    <a:pt x="1659" y="2375"/>
                  </a:lnTo>
                  <a:close/>
                  <a:moveTo>
                    <a:pt x="13596" y="2377"/>
                  </a:moveTo>
                  <a:lnTo>
                    <a:pt x="13467" y="2862"/>
                  </a:lnTo>
                  <a:cubicBezTo>
                    <a:pt x="13455" y="2908"/>
                    <a:pt x="13422" y="2948"/>
                    <a:pt x="13376" y="2964"/>
                  </a:cubicBezTo>
                  <a:cubicBezTo>
                    <a:pt x="13361" y="2969"/>
                    <a:pt x="13346" y="2971"/>
                    <a:pt x="13331" y="2971"/>
                  </a:cubicBezTo>
                  <a:cubicBezTo>
                    <a:pt x="13268" y="2971"/>
                    <a:pt x="13211" y="2928"/>
                    <a:pt x="13194" y="2867"/>
                  </a:cubicBezTo>
                  <a:lnTo>
                    <a:pt x="13062" y="2377"/>
                  </a:lnTo>
                  <a:close/>
                  <a:moveTo>
                    <a:pt x="9107" y="594"/>
                  </a:moveTo>
                  <a:cubicBezTo>
                    <a:pt x="9256" y="594"/>
                    <a:pt x="9400" y="667"/>
                    <a:pt x="9488" y="789"/>
                  </a:cubicBezTo>
                  <a:lnTo>
                    <a:pt x="10049" y="1556"/>
                  </a:lnTo>
                  <a:lnTo>
                    <a:pt x="10049" y="2860"/>
                  </a:lnTo>
                  <a:cubicBezTo>
                    <a:pt x="10049" y="3024"/>
                    <a:pt x="9916" y="3157"/>
                    <a:pt x="9751" y="3157"/>
                  </a:cubicBezTo>
                  <a:lnTo>
                    <a:pt x="5484" y="3157"/>
                  </a:lnTo>
                  <a:cubicBezTo>
                    <a:pt x="5319" y="3157"/>
                    <a:pt x="5186" y="3024"/>
                    <a:pt x="5186" y="2860"/>
                  </a:cubicBezTo>
                  <a:lnTo>
                    <a:pt x="5186" y="1746"/>
                  </a:lnTo>
                  <a:lnTo>
                    <a:pt x="7870" y="1746"/>
                  </a:lnTo>
                  <a:cubicBezTo>
                    <a:pt x="8018" y="1746"/>
                    <a:pt x="8151" y="1640"/>
                    <a:pt x="8172" y="1493"/>
                  </a:cubicBezTo>
                  <a:cubicBezTo>
                    <a:pt x="8198" y="1310"/>
                    <a:pt x="8056" y="1152"/>
                    <a:pt x="7878" y="1152"/>
                  </a:cubicBezTo>
                  <a:lnTo>
                    <a:pt x="5487" y="1152"/>
                  </a:lnTo>
                  <a:lnTo>
                    <a:pt x="5756" y="787"/>
                  </a:lnTo>
                  <a:cubicBezTo>
                    <a:pt x="5844" y="666"/>
                    <a:pt x="5985" y="594"/>
                    <a:pt x="6134" y="594"/>
                  </a:cubicBezTo>
                  <a:close/>
                  <a:moveTo>
                    <a:pt x="8971" y="3749"/>
                  </a:moveTo>
                  <a:cubicBezTo>
                    <a:pt x="8688" y="3986"/>
                    <a:pt x="8328" y="4120"/>
                    <a:pt x="7948" y="4120"/>
                  </a:cubicBezTo>
                  <a:lnTo>
                    <a:pt x="7311" y="4120"/>
                  </a:lnTo>
                  <a:cubicBezTo>
                    <a:pt x="6930" y="4120"/>
                    <a:pt x="6570" y="3985"/>
                    <a:pt x="6288" y="3749"/>
                  </a:cubicBezTo>
                  <a:close/>
                  <a:moveTo>
                    <a:pt x="6133" y="0"/>
                  </a:moveTo>
                  <a:cubicBezTo>
                    <a:pt x="5795" y="0"/>
                    <a:pt x="5472" y="163"/>
                    <a:pt x="5272" y="435"/>
                  </a:cubicBezTo>
                  <a:lnTo>
                    <a:pt x="4654" y="1279"/>
                  </a:lnTo>
                  <a:cubicBezTo>
                    <a:pt x="4617" y="1330"/>
                    <a:pt x="4596" y="1391"/>
                    <a:pt x="4596" y="1455"/>
                  </a:cubicBezTo>
                  <a:lnTo>
                    <a:pt x="4596" y="1782"/>
                  </a:lnTo>
                  <a:lnTo>
                    <a:pt x="2221" y="1782"/>
                  </a:lnTo>
                  <a:lnTo>
                    <a:pt x="2221" y="1410"/>
                  </a:lnTo>
                  <a:lnTo>
                    <a:pt x="3518" y="1410"/>
                  </a:lnTo>
                  <a:cubicBezTo>
                    <a:pt x="3666" y="1410"/>
                    <a:pt x="3800" y="1305"/>
                    <a:pt x="3821" y="1157"/>
                  </a:cubicBezTo>
                  <a:cubicBezTo>
                    <a:pt x="3847" y="975"/>
                    <a:pt x="3705" y="817"/>
                    <a:pt x="3527" y="817"/>
                  </a:cubicBezTo>
                  <a:lnTo>
                    <a:pt x="2221" y="817"/>
                  </a:lnTo>
                  <a:lnTo>
                    <a:pt x="2221" y="559"/>
                  </a:lnTo>
                  <a:cubicBezTo>
                    <a:pt x="2221" y="410"/>
                    <a:pt x="2115" y="277"/>
                    <a:pt x="1968" y="256"/>
                  </a:cubicBezTo>
                  <a:cubicBezTo>
                    <a:pt x="1953" y="254"/>
                    <a:pt x="1938" y="253"/>
                    <a:pt x="1924" y="253"/>
                  </a:cubicBezTo>
                  <a:cubicBezTo>
                    <a:pt x="1760" y="253"/>
                    <a:pt x="1627" y="385"/>
                    <a:pt x="1627" y="550"/>
                  </a:cubicBezTo>
                  <a:lnTo>
                    <a:pt x="1627" y="817"/>
                  </a:lnTo>
                  <a:lnTo>
                    <a:pt x="329" y="817"/>
                  </a:lnTo>
                  <a:cubicBezTo>
                    <a:pt x="180" y="817"/>
                    <a:pt x="47" y="922"/>
                    <a:pt x="26" y="1070"/>
                  </a:cubicBezTo>
                  <a:cubicBezTo>
                    <a:pt x="0" y="1252"/>
                    <a:pt x="142" y="1410"/>
                    <a:pt x="320" y="1410"/>
                  </a:cubicBezTo>
                  <a:lnTo>
                    <a:pt x="1627" y="1410"/>
                  </a:lnTo>
                  <a:lnTo>
                    <a:pt x="1627" y="1782"/>
                  </a:lnTo>
                  <a:lnTo>
                    <a:pt x="1301" y="1782"/>
                  </a:lnTo>
                  <a:cubicBezTo>
                    <a:pt x="1248" y="1782"/>
                    <a:pt x="1192" y="1793"/>
                    <a:pt x="1147" y="1820"/>
                  </a:cubicBezTo>
                  <a:cubicBezTo>
                    <a:pt x="1028" y="1892"/>
                    <a:pt x="976" y="2029"/>
                    <a:pt x="1010" y="2155"/>
                  </a:cubicBezTo>
                  <a:lnTo>
                    <a:pt x="1238" y="3019"/>
                  </a:lnTo>
                  <a:cubicBezTo>
                    <a:pt x="1324" y="3340"/>
                    <a:pt x="1613" y="3563"/>
                    <a:pt x="1943" y="3563"/>
                  </a:cubicBezTo>
                  <a:cubicBezTo>
                    <a:pt x="2271" y="3563"/>
                    <a:pt x="2561" y="3340"/>
                    <a:pt x="2647" y="3019"/>
                  </a:cubicBezTo>
                  <a:lnTo>
                    <a:pt x="2817" y="2375"/>
                  </a:lnTo>
                  <a:lnTo>
                    <a:pt x="4596" y="2375"/>
                  </a:lnTo>
                  <a:lnTo>
                    <a:pt x="4596" y="2850"/>
                  </a:lnTo>
                  <a:cubicBezTo>
                    <a:pt x="4596" y="3169"/>
                    <a:pt x="4761" y="3447"/>
                    <a:pt x="5012" y="3605"/>
                  </a:cubicBezTo>
                  <a:lnTo>
                    <a:pt x="4008" y="4145"/>
                  </a:lnTo>
                  <a:cubicBezTo>
                    <a:pt x="3133" y="4615"/>
                    <a:pt x="2591" y="5529"/>
                    <a:pt x="2591" y="6527"/>
                  </a:cubicBezTo>
                  <a:lnTo>
                    <a:pt x="2591" y="7002"/>
                  </a:lnTo>
                  <a:cubicBezTo>
                    <a:pt x="2591" y="7151"/>
                    <a:pt x="2696" y="7284"/>
                    <a:pt x="2844" y="7305"/>
                  </a:cubicBezTo>
                  <a:cubicBezTo>
                    <a:pt x="2859" y="7307"/>
                    <a:pt x="2873" y="7308"/>
                    <a:pt x="2888" y="7308"/>
                  </a:cubicBezTo>
                  <a:cubicBezTo>
                    <a:pt x="3051" y="7308"/>
                    <a:pt x="3185" y="7175"/>
                    <a:pt x="3185" y="7012"/>
                  </a:cubicBezTo>
                  <a:lnTo>
                    <a:pt x="3185" y="6541"/>
                  </a:lnTo>
                  <a:cubicBezTo>
                    <a:pt x="3185" y="5762"/>
                    <a:pt x="3611" y="5051"/>
                    <a:pt x="4300" y="4683"/>
                  </a:cubicBezTo>
                  <a:lnTo>
                    <a:pt x="5698" y="3936"/>
                  </a:lnTo>
                  <a:cubicBezTo>
                    <a:pt x="5903" y="4184"/>
                    <a:pt x="6161" y="4381"/>
                    <a:pt x="6451" y="4514"/>
                  </a:cubicBezTo>
                  <a:lnTo>
                    <a:pt x="6451" y="7796"/>
                  </a:lnTo>
                  <a:lnTo>
                    <a:pt x="5560" y="7796"/>
                  </a:lnTo>
                  <a:cubicBezTo>
                    <a:pt x="5440" y="7796"/>
                    <a:pt x="5332" y="7868"/>
                    <a:pt x="5285" y="7978"/>
                  </a:cubicBezTo>
                  <a:cubicBezTo>
                    <a:pt x="5239" y="8089"/>
                    <a:pt x="5264" y="8217"/>
                    <a:pt x="5349" y="8303"/>
                  </a:cubicBezTo>
                  <a:lnTo>
                    <a:pt x="7429" y="10381"/>
                  </a:lnTo>
                  <a:cubicBezTo>
                    <a:pt x="7487" y="10438"/>
                    <a:pt x="7564" y="10467"/>
                    <a:pt x="7639" y="10467"/>
                  </a:cubicBezTo>
                  <a:cubicBezTo>
                    <a:pt x="7716" y="10467"/>
                    <a:pt x="7791" y="10438"/>
                    <a:pt x="7850" y="10381"/>
                  </a:cubicBezTo>
                  <a:lnTo>
                    <a:pt x="9929" y="8303"/>
                  </a:lnTo>
                  <a:cubicBezTo>
                    <a:pt x="10036" y="8196"/>
                    <a:pt x="10049" y="8021"/>
                    <a:pt x="9944" y="7897"/>
                  </a:cubicBezTo>
                  <a:cubicBezTo>
                    <a:pt x="9887" y="7830"/>
                    <a:pt x="9801" y="7796"/>
                    <a:pt x="9712" y="7796"/>
                  </a:cubicBezTo>
                  <a:lnTo>
                    <a:pt x="8828" y="7796"/>
                  </a:lnTo>
                  <a:lnTo>
                    <a:pt x="8828" y="6963"/>
                  </a:lnTo>
                  <a:cubicBezTo>
                    <a:pt x="8828" y="6815"/>
                    <a:pt x="8723" y="6682"/>
                    <a:pt x="8575" y="6661"/>
                  </a:cubicBezTo>
                  <a:cubicBezTo>
                    <a:pt x="8561" y="6659"/>
                    <a:pt x="8546" y="6658"/>
                    <a:pt x="8532" y="6658"/>
                  </a:cubicBezTo>
                  <a:cubicBezTo>
                    <a:pt x="8368" y="6658"/>
                    <a:pt x="8234" y="6792"/>
                    <a:pt x="8234" y="6955"/>
                  </a:cubicBezTo>
                  <a:lnTo>
                    <a:pt x="8234" y="8055"/>
                  </a:lnTo>
                  <a:cubicBezTo>
                    <a:pt x="8234" y="8220"/>
                    <a:pt x="8367" y="8352"/>
                    <a:pt x="8532" y="8352"/>
                  </a:cubicBezTo>
                  <a:lnTo>
                    <a:pt x="9003" y="8352"/>
                  </a:lnTo>
                  <a:lnTo>
                    <a:pt x="7640" y="9710"/>
                  </a:lnTo>
                  <a:lnTo>
                    <a:pt x="6279" y="8352"/>
                  </a:lnTo>
                  <a:lnTo>
                    <a:pt x="6750" y="8352"/>
                  </a:lnTo>
                  <a:cubicBezTo>
                    <a:pt x="6914" y="8352"/>
                    <a:pt x="7048" y="8220"/>
                    <a:pt x="7048" y="8055"/>
                  </a:cubicBezTo>
                  <a:lnTo>
                    <a:pt x="7048" y="4657"/>
                  </a:lnTo>
                  <a:cubicBezTo>
                    <a:pt x="7142" y="4670"/>
                    <a:pt x="7238" y="4677"/>
                    <a:pt x="7335" y="4677"/>
                  </a:cubicBezTo>
                  <a:lnTo>
                    <a:pt x="7946" y="4677"/>
                  </a:lnTo>
                  <a:cubicBezTo>
                    <a:pt x="8586" y="4677"/>
                    <a:pt x="9183" y="4389"/>
                    <a:pt x="9582" y="3907"/>
                  </a:cubicBezTo>
                  <a:lnTo>
                    <a:pt x="10981" y="4655"/>
                  </a:lnTo>
                  <a:cubicBezTo>
                    <a:pt x="11667" y="5021"/>
                    <a:pt x="12096" y="5734"/>
                    <a:pt x="12096" y="6513"/>
                  </a:cubicBezTo>
                  <a:lnTo>
                    <a:pt x="12096" y="6988"/>
                  </a:lnTo>
                  <a:cubicBezTo>
                    <a:pt x="12096" y="7136"/>
                    <a:pt x="12201" y="7269"/>
                    <a:pt x="12349" y="7290"/>
                  </a:cubicBezTo>
                  <a:cubicBezTo>
                    <a:pt x="12363" y="7292"/>
                    <a:pt x="12378" y="7293"/>
                    <a:pt x="12392" y="7293"/>
                  </a:cubicBezTo>
                  <a:cubicBezTo>
                    <a:pt x="12555" y="7293"/>
                    <a:pt x="12689" y="7160"/>
                    <a:pt x="12689" y="6997"/>
                  </a:cubicBezTo>
                  <a:lnTo>
                    <a:pt x="12689" y="6513"/>
                  </a:lnTo>
                  <a:cubicBezTo>
                    <a:pt x="12689" y="5522"/>
                    <a:pt x="12145" y="4615"/>
                    <a:pt x="11272" y="4147"/>
                  </a:cubicBezTo>
                  <a:lnTo>
                    <a:pt x="10269" y="3612"/>
                  </a:lnTo>
                  <a:cubicBezTo>
                    <a:pt x="10519" y="3456"/>
                    <a:pt x="10685" y="3178"/>
                    <a:pt x="10685" y="2862"/>
                  </a:cubicBezTo>
                  <a:lnTo>
                    <a:pt x="10685" y="2373"/>
                  </a:lnTo>
                  <a:lnTo>
                    <a:pt x="12454" y="2373"/>
                  </a:lnTo>
                  <a:lnTo>
                    <a:pt x="12623" y="3018"/>
                  </a:lnTo>
                  <a:cubicBezTo>
                    <a:pt x="12708" y="3339"/>
                    <a:pt x="12996" y="3562"/>
                    <a:pt x="13324" y="3562"/>
                  </a:cubicBezTo>
                  <a:cubicBezTo>
                    <a:pt x="13651" y="3562"/>
                    <a:pt x="13939" y="3339"/>
                    <a:pt x="14024" y="3018"/>
                  </a:cubicBezTo>
                  <a:lnTo>
                    <a:pt x="14251" y="2154"/>
                  </a:lnTo>
                  <a:cubicBezTo>
                    <a:pt x="14284" y="2029"/>
                    <a:pt x="14234" y="1891"/>
                    <a:pt x="14114" y="1819"/>
                  </a:cubicBezTo>
                  <a:cubicBezTo>
                    <a:pt x="14067" y="1792"/>
                    <a:pt x="14013" y="1780"/>
                    <a:pt x="13957" y="1780"/>
                  </a:cubicBezTo>
                  <a:lnTo>
                    <a:pt x="13615" y="1780"/>
                  </a:lnTo>
                  <a:lnTo>
                    <a:pt x="13615" y="1409"/>
                  </a:lnTo>
                  <a:lnTo>
                    <a:pt x="14913" y="1409"/>
                  </a:lnTo>
                  <a:cubicBezTo>
                    <a:pt x="15062" y="1409"/>
                    <a:pt x="15194" y="1304"/>
                    <a:pt x="15215" y="1156"/>
                  </a:cubicBezTo>
                  <a:cubicBezTo>
                    <a:pt x="15240" y="975"/>
                    <a:pt x="15099" y="817"/>
                    <a:pt x="14920" y="817"/>
                  </a:cubicBezTo>
                  <a:lnTo>
                    <a:pt x="13613" y="817"/>
                  </a:lnTo>
                  <a:lnTo>
                    <a:pt x="13613" y="559"/>
                  </a:lnTo>
                  <a:cubicBezTo>
                    <a:pt x="13613" y="411"/>
                    <a:pt x="13508" y="277"/>
                    <a:pt x="13360" y="256"/>
                  </a:cubicBezTo>
                  <a:cubicBezTo>
                    <a:pt x="13346" y="254"/>
                    <a:pt x="13331" y="253"/>
                    <a:pt x="13317" y="253"/>
                  </a:cubicBezTo>
                  <a:cubicBezTo>
                    <a:pt x="13153" y="253"/>
                    <a:pt x="13019" y="386"/>
                    <a:pt x="13019" y="550"/>
                  </a:cubicBezTo>
                  <a:lnTo>
                    <a:pt x="13019" y="817"/>
                  </a:lnTo>
                  <a:lnTo>
                    <a:pt x="11722" y="817"/>
                  </a:lnTo>
                  <a:cubicBezTo>
                    <a:pt x="11573" y="817"/>
                    <a:pt x="11440" y="922"/>
                    <a:pt x="11419" y="1070"/>
                  </a:cubicBezTo>
                  <a:cubicBezTo>
                    <a:pt x="11393" y="1252"/>
                    <a:pt x="11535" y="1410"/>
                    <a:pt x="11713" y="1410"/>
                  </a:cubicBezTo>
                  <a:lnTo>
                    <a:pt x="13019" y="1410"/>
                  </a:lnTo>
                  <a:lnTo>
                    <a:pt x="13019" y="1782"/>
                  </a:lnTo>
                  <a:lnTo>
                    <a:pt x="10644" y="1782"/>
                  </a:lnTo>
                  <a:lnTo>
                    <a:pt x="10644" y="1455"/>
                  </a:lnTo>
                  <a:cubicBezTo>
                    <a:pt x="10644" y="1392"/>
                    <a:pt x="10624" y="1330"/>
                    <a:pt x="10586" y="1279"/>
                  </a:cubicBezTo>
                  <a:lnTo>
                    <a:pt x="9967" y="435"/>
                  </a:lnTo>
                  <a:cubicBezTo>
                    <a:pt x="9767" y="163"/>
                    <a:pt x="9445" y="0"/>
                    <a:pt x="91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3"/>
            <p:cNvSpPr/>
            <p:nvPr/>
          </p:nvSpPr>
          <p:spPr>
            <a:xfrm>
              <a:off x="3385396" y="3347498"/>
              <a:ext cx="19246" cy="19310"/>
            </a:xfrm>
            <a:custGeom>
              <a:rect b="b" l="l" r="r" t="t"/>
              <a:pathLst>
                <a:path extrusionOk="0" h="596" w="594">
                  <a:moveTo>
                    <a:pt x="297" y="0"/>
                  </a:moveTo>
                  <a:cubicBezTo>
                    <a:pt x="219" y="0"/>
                    <a:pt x="143" y="32"/>
                    <a:pt x="87" y="88"/>
                  </a:cubicBezTo>
                  <a:cubicBezTo>
                    <a:pt x="32" y="143"/>
                    <a:pt x="0" y="219"/>
                    <a:pt x="0" y="298"/>
                  </a:cubicBezTo>
                  <a:cubicBezTo>
                    <a:pt x="0" y="376"/>
                    <a:pt x="31" y="453"/>
                    <a:pt x="87" y="509"/>
                  </a:cubicBezTo>
                  <a:cubicBezTo>
                    <a:pt x="143" y="565"/>
                    <a:pt x="219" y="595"/>
                    <a:pt x="297" y="595"/>
                  </a:cubicBezTo>
                  <a:cubicBezTo>
                    <a:pt x="375" y="595"/>
                    <a:pt x="453" y="565"/>
                    <a:pt x="507" y="509"/>
                  </a:cubicBezTo>
                  <a:cubicBezTo>
                    <a:pt x="562" y="453"/>
                    <a:pt x="593" y="377"/>
                    <a:pt x="593" y="298"/>
                  </a:cubicBezTo>
                  <a:cubicBezTo>
                    <a:pt x="593" y="219"/>
                    <a:pt x="562" y="143"/>
                    <a:pt x="507" y="88"/>
                  </a:cubicBezTo>
                  <a:cubicBezTo>
                    <a:pt x="451" y="32"/>
                    <a:pt x="375"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a:off x="3102674" y="3640750"/>
              <a:ext cx="444204" cy="162356"/>
            </a:xfrm>
            <a:custGeom>
              <a:rect b="b" l="l" r="r" t="t"/>
              <a:pathLst>
                <a:path extrusionOk="0" h="5011" w="13710">
                  <a:moveTo>
                    <a:pt x="330" y="0"/>
                  </a:moveTo>
                  <a:cubicBezTo>
                    <a:pt x="181" y="0"/>
                    <a:pt x="48" y="106"/>
                    <a:pt x="27" y="253"/>
                  </a:cubicBezTo>
                  <a:cubicBezTo>
                    <a:pt x="1" y="436"/>
                    <a:pt x="143" y="594"/>
                    <a:pt x="321" y="594"/>
                  </a:cubicBezTo>
                  <a:lnTo>
                    <a:pt x="1984" y="594"/>
                  </a:lnTo>
                  <a:lnTo>
                    <a:pt x="1984" y="4417"/>
                  </a:lnTo>
                  <a:lnTo>
                    <a:pt x="330" y="4417"/>
                  </a:lnTo>
                  <a:cubicBezTo>
                    <a:pt x="181" y="4417"/>
                    <a:pt x="48" y="4522"/>
                    <a:pt x="27" y="4670"/>
                  </a:cubicBezTo>
                  <a:cubicBezTo>
                    <a:pt x="1" y="4853"/>
                    <a:pt x="143" y="5011"/>
                    <a:pt x="321" y="5011"/>
                  </a:cubicBezTo>
                  <a:lnTo>
                    <a:pt x="2280" y="5011"/>
                  </a:lnTo>
                  <a:cubicBezTo>
                    <a:pt x="2444" y="5011"/>
                    <a:pt x="2578" y="4877"/>
                    <a:pt x="2578" y="4713"/>
                  </a:cubicBezTo>
                  <a:lnTo>
                    <a:pt x="2578" y="3748"/>
                  </a:lnTo>
                  <a:lnTo>
                    <a:pt x="5664" y="4701"/>
                  </a:lnTo>
                  <a:cubicBezTo>
                    <a:pt x="6177" y="4860"/>
                    <a:pt x="6711" y="4938"/>
                    <a:pt x="7243" y="4938"/>
                  </a:cubicBezTo>
                  <a:cubicBezTo>
                    <a:pt x="8119" y="4938"/>
                    <a:pt x="8993" y="4726"/>
                    <a:pt x="9772" y="4309"/>
                  </a:cubicBezTo>
                  <a:lnTo>
                    <a:pt x="10256" y="4050"/>
                  </a:lnTo>
                  <a:cubicBezTo>
                    <a:pt x="10400" y="3975"/>
                    <a:pt x="10454" y="3797"/>
                    <a:pt x="10376" y="3655"/>
                  </a:cubicBezTo>
                  <a:cubicBezTo>
                    <a:pt x="10323" y="3557"/>
                    <a:pt x="10221" y="3502"/>
                    <a:pt x="10116" y="3502"/>
                  </a:cubicBezTo>
                  <a:cubicBezTo>
                    <a:pt x="10068" y="3502"/>
                    <a:pt x="10019" y="3514"/>
                    <a:pt x="9974" y="3538"/>
                  </a:cubicBezTo>
                  <a:lnTo>
                    <a:pt x="9490" y="3797"/>
                  </a:lnTo>
                  <a:cubicBezTo>
                    <a:pt x="8797" y="4166"/>
                    <a:pt x="8022" y="4355"/>
                    <a:pt x="7244" y="4355"/>
                  </a:cubicBezTo>
                  <a:cubicBezTo>
                    <a:pt x="6771" y="4355"/>
                    <a:pt x="6298" y="4285"/>
                    <a:pt x="5842" y="4144"/>
                  </a:cubicBezTo>
                  <a:lnTo>
                    <a:pt x="2578" y="3136"/>
                  </a:lnTo>
                  <a:lnTo>
                    <a:pt x="2578" y="1259"/>
                  </a:lnTo>
                  <a:lnTo>
                    <a:pt x="6845" y="1259"/>
                  </a:lnTo>
                  <a:cubicBezTo>
                    <a:pt x="7059" y="1259"/>
                    <a:pt x="7247" y="1417"/>
                    <a:pt x="7266" y="1630"/>
                  </a:cubicBezTo>
                  <a:cubicBezTo>
                    <a:pt x="7289" y="1872"/>
                    <a:pt x="7095" y="2076"/>
                    <a:pt x="6853" y="2076"/>
                  </a:cubicBezTo>
                  <a:lnTo>
                    <a:pt x="5105" y="2076"/>
                  </a:lnTo>
                  <a:cubicBezTo>
                    <a:pt x="4955" y="2076"/>
                    <a:pt x="4823" y="2182"/>
                    <a:pt x="4802" y="2329"/>
                  </a:cubicBezTo>
                  <a:cubicBezTo>
                    <a:pt x="4775" y="2512"/>
                    <a:pt x="4917" y="2670"/>
                    <a:pt x="5095" y="2670"/>
                  </a:cubicBezTo>
                  <a:lnTo>
                    <a:pt x="6823" y="2670"/>
                  </a:lnTo>
                  <a:cubicBezTo>
                    <a:pt x="7098" y="2670"/>
                    <a:pt x="7347" y="2560"/>
                    <a:pt x="7528" y="2380"/>
                  </a:cubicBezTo>
                  <a:lnTo>
                    <a:pt x="8459" y="2820"/>
                  </a:lnTo>
                  <a:cubicBezTo>
                    <a:pt x="8499" y="2839"/>
                    <a:pt x="8542" y="2849"/>
                    <a:pt x="8586" y="2849"/>
                  </a:cubicBezTo>
                  <a:cubicBezTo>
                    <a:pt x="8632" y="2849"/>
                    <a:pt x="8679" y="2837"/>
                    <a:pt x="8722" y="2814"/>
                  </a:cubicBezTo>
                  <a:lnTo>
                    <a:pt x="12229" y="987"/>
                  </a:lnTo>
                  <a:cubicBezTo>
                    <a:pt x="12314" y="943"/>
                    <a:pt x="12406" y="921"/>
                    <a:pt x="12497" y="921"/>
                  </a:cubicBezTo>
                  <a:cubicBezTo>
                    <a:pt x="12659" y="921"/>
                    <a:pt x="12819" y="989"/>
                    <a:pt x="12932" y="1118"/>
                  </a:cubicBezTo>
                  <a:cubicBezTo>
                    <a:pt x="13048" y="1252"/>
                    <a:pt x="13097" y="1428"/>
                    <a:pt x="13066" y="1602"/>
                  </a:cubicBezTo>
                  <a:cubicBezTo>
                    <a:pt x="13035" y="1775"/>
                    <a:pt x="12928" y="1924"/>
                    <a:pt x="12772" y="2008"/>
                  </a:cubicBezTo>
                  <a:lnTo>
                    <a:pt x="11669" y="2608"/>
                  </a:lnTo>
                  <a:cubicBezTo>
                    <a:pt x="11525" y="2686"/>
                    <a:pt x="11472" y="2865"/>
                    <a:pt x="11550" y="3008"/>
                  </a:cubicBezTo>
                  <a:cubicBezTo>
                    <a:pt x="11604" y="3107"/>
                    <a:pt x="11706" y="3163"/>
                    <a:pt x="11809" y="3163"/>
                  </a:cubicBezTo>
                  <a:cubicBezTo>
                    <a:pt x="11856" y="3163"/>
                    <a:pt x="11906" y="3150"/>
                    <a:pt x="11950" y="3127"/>
                  </a:cubicBezTo>
                  <a:lnTo>
                    <a:pt x="13055" y="2527"/>
                  </a:lnTo>
                  <a:cubicBezTo>
                    <a:pt x="13367" y="2358"/>
                    <a:pt x="13583" y="2056"/>
                    <a:pt x="13646" y="1707"/>
                  </a:cubicBezTo>
                  <a:cubicBezTo>
                    <a:pt x="13709" y="1355"/>
                    <a:pt x="13612" y="1000"/>
                    <a:pt x="13377" y="732"/>
                  </a:cubicBezTo>
                  <a:cubicBezTo>
                    <a:pt x="13148" y="473"/>
                    <a:pt x="12826" y="335"/>
                    <a:pt x="12498" y="335"/>
                  </a:cubicBezTo>
                  <a:cubicBezTo>
                    <a:pt x="12314" y="335"/>
                    <a:pt x="12128" y="379"/>
                    <a:pt x="11955" y="469"/>
                  </a:cubicBezTo>
                  <a:lnTo>
                    <a:pt x="8579" y="2228"/>
                  </a:lnTo>
                  <a:lnTo>
                    <a:pt x="7806" y="1863"/>
                  </a:lnTo>
                  <a:cubicBezTo>
                    <a:pt x="7829" y="1742"/>
                    <a:pt x="7833" y="1613"/>
                    <a:pt x="7806" y="1481"/>
                  </a:cubicBezTo>
                  <a:cubicBezTo>
                    <a:pt x="7714" y="1005"/>
                    <a:pt x="7282" y="669"/>
                    <a:pt x="6797" y="669"/>
                  </a:cubicBezTo>
                  <a:lnTo>
                    <a:pt x="2578" y="669"/>
                  </a:lnTo>
                  <a:lnTo>
                    <a:pt x="2578" y="297"/>
                  </a:lnTo>
                  <a:cubicBezTo>
                    <a:pt x="2578" y="133"/>
                    <a:pt x="2444" y="0"/>
                    <a:pt x="22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3"/>
            <p:cNvSpPr/>
            <p:nvPr/>
          </p:nvSpPr>
          <p:spPr>
            <a:xfrm>
              <a:off x="3448900" y="3739894"/>
              <a:ext cx="19310" cy="19310"/>
            </a:xfrm>
            <a:custGeom>
              <a:rect b="b" l="l" r="r" t="t"/>
              <a:pathLst>
                <a:path extrusionOk="0" h="596" w="596">
                  <a:moveTo>
                    <a:pt x="299" y="1"/>
                  </a:moveTo>
                  <a:cubicBezTo>
                    <a:pt x="221" y="1"/>
                    <a:pt x="143" y="32"/>
                    <a:pt x="88" y="88"/>
                  </a:cubicBezTo>
                  <a:cubicBezTo>
                    <a:pt x="32" y="143"/>
                    <a:pt x="1" y="220"/>
                    <a:pt x="1" y="299"/>
                  </a:cubicBezTo>
                  <a:cubicBezTo>
                    <a:pt x="1" y="377"/>
                    <a:pt x="32" y="452"/>
                    <a:pt x="88" y="509"/>
                  </a:cubicBezTo>
                  <a:cubicBezTo>
                    <a:pt x="143" y="564"/>
                    <a:pt x="220" y="596"/>
                    <a:pt x="299" y="596"/>
                  </a:cubicBezTo>
                  <a:cubicBezTo>
                    <a:pt x="378" y="596"/>
                    <a:pt x="454" y="564"/>
                    <a:pt x="509" y="509"/>
                  </a:cubicBezTo>
                  <a:cubicBezTo>
                    <a:pt x="564" y="454"/>
                    <a:pt x="596" y="378"/>
                    <a:pt x="596" y="299"/>
                  </a:cubicBezTo>
                  <a:cubicBezTo>
                    <a:pt x="596" y="221"/>
                    <a:pt x="564" y="143"/>
                    <a:pt x="509" y="88"/>
                  </a:cubicBezTo>
                  <a:cubicBezTo>
                    <a:pt x="454" y="31"/>
                    <a:pt x="378" y="1"/>
                    <a:pt x="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p:nvPr/>
          </p:nvSpPr>
          <p:spPr>
            <a:xfrm>
              <a:off x="3368710" y="3484226"/>
              <a:ext cx="19310" cy="19310"/>
            </a:xfrm>
            <a:custGeom>
              <a:rect b="b" l="l" r="r" t="t"/>
              <a:pathLst>
                <a:path extrusionOk="0" h="596" w="596">
                  <a:moveTo>
                    <a:pt x="298" y="1"/>
                  </a:moveTo>
                  <a:cubicBezTo>
                    <a:pt x="219" y="1"/>
                    <a:pt x="143" y="33"/>
                    <a:pt x="87" y="88"/>
                  </a:cubicBezTo>
                  <a:cubicBezTo>
                    <a:pt x="32" y="143"/>
                    <a:pt x="1" y="221"/>
                    <a:pt x="1" y="299"/>
                  </a:cubicBezTo>
                  <a:cubicBezTo>
                    <a:pt x="1" y="378"/>
                    <a:pt x="32" y="454"/>
                    <a:pt x="87" y="509"/>
                  </a:cubicBezTo>
                  <a:cubicBezTo>
                    <a:pt x="143" y="564"/>
                    <a:pt x="221" y="596"/>
                    <a:pt x="298" y="596"/>
                  </a:cubicBezTo>
                  <a:cubicBezTo>
                    <a:pt x="375" y="596"/>
                    <a:pt x="451" y="564"/>
                    <a:pt x="508" y="509"/>
                  </a:cubicBezTo>
                  <a:cubicBezTo>
                    <a:pt x="564" y="454"/>
                    <a:pt x="595" y="376"/>
                    <a:pt x="595" y="299"/>
                  </a:cubicBezTo>
                  <a:cubicBezTo>
                    <a:pt x="595" y="220"/>
                    <a:pt x="564" y="143"/>
                    <a:pt x="508" y="88"/>
                  </a:cubicBezTo>
                  <a:cubicBezTo>
                    <a:pt x="453" y="33"/>
                    <a:pt x="375"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43"/>
          <p:cNvGrpSpPr/>
          <p:nvPr/>
        </p:nvGrpSpPr>
        <p:grpSpPr>
          <a:xfrm>
            <a:off x="1647306" y="1366215"/>
            <a:ext cx="414282" cy="414228"/>
            <a:chOff x="5569124" y="985181"/>
            <a:chExt cx="493193" cy="493128"/>
          </a:xfrm>
        </p:grpSpPr>
        <p:sp>
          <p:nvSpPr>
            <p:cNvPr id="1195" name="Google Shape;1195;p43"/>
            <p:cNvSpPr/>
            <p:nvPr/>
          </p:nvSpPr>
          <p:spPr>
            <a:xfrm>
              <a:off x="5578779" y="994804"/>
              <a:ext cx="473882" cy="473850"/>
            </a:xfrm>
            <a:custGeom>
              <a:rect b="b" l="l" r="r" t="t"/>
              <a:pathLst>
                <a:path extrusionOk="0" h="14625" w="14626">
                  <a:moveTo>
                    <a:pt x="1" y="0"/>
                  </a:moveTo>
                  <a:lnTo>
                    <a:pt x="1" y="14625"/>
                  </a:lnTo>
                  <a:lnTo>
                    <a:pt x="14625" y="14625"/>
                  </a:lnTo>
                  <a:lnTo>
                    <a:pt x="14625" y="0"/>
                  </a:lnTo>
                  <a:close/>
                </a:path>
              </a:pathLst>
            </a:custGeom>
            <a:solidFill>
              <a:srgbClr val="F7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a:off x="5877086" y="1046515"/>
              <a:ext cx="141944" cy="54173"/>
            </a:xfrm>
            <a:custGeom>
              <a:rect b="b" l="l" r="r" t="t"/>
              <a:pathLst>
                <a:path extrusionOk="0" h="1672" w="4381">
                  <a:moveTo>
                    <a:pt x="1" y="0"/>
                  </a:moveTo>
                  <a:lnTo>
                    <a:pt x="1" y="1671"/>
                  </a:lnTo>
                  <a:lnTo>
                    <a:pt x="4380" y="1671"/>
                  </a:lnTo>
                  <a:lnTo>
                    <a:pt x="4380" y="0"/>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a:off x="5877086" y="1148769"/>
              <a:ext cx="141944" cy="54140"/>
            </a:xfrm>
            <a:custGeom>
              <a:rect b="b" l="l" r="r" t="t"/>
              <a:pathLst>
                <a:path extrusionOk="0" h="1671" w="4381">
                  <a:moveTo>
                    <a:pt x="1" y="1"/>
                  </a:moveTo>
                  <a:lnTo>
                    <a:pt x="1" y="1670"/>
                  </a:lnTo>
                  <a:lnTo>
                    <a:pt x="4380" y="1670"/>
                  </a:lnTo>
                  <a:lnTo>
                    <a:pt x="4380" y="1"/>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5765241" y="1277429"/>
              <a:ext cx="258973" cy="157432"/>
            </a:xfrm>
            <a:custGeom>
              <a:rect b="b" l="l" r="r" t="t"/>
              <a:pathLst>
                <a:path extrusionOk="0" h="4859" w="7993">
                  <a:moveTo>
                    <a:pt x="2541" y="1"/>
                  </a:moveTo>
                  <a:cubicBezTo>
                    <a:pt x="1859" y="1"/>
                    <a:pt x="1249" y="427"/>
                    <a:pt x="1016" y="1068"/>
                  </a:cubicBezTo>
                  <a:lnTo>
                    <a:pt x="231" y="3227"/>
                  </a:lnTo>
                  <a:cubicBezTo>
                    <a:pt x="0" y="3858"/>
                    <a:pt x="327" y="4556"/>
                    <a:pt x="957" y="4785"/>
                  </a:cubicBezTo>
                  <a:cubicBezTo>
                    <a:pt x="1095" y="4835"/>
                    <a:pt x="1237" y="4858"/>
                    <a:pt x="1376" y="4858"/>
                  </a:cubicBezTo>
                  <a:cubicBezTo>
                    <a:pt x="1446" y="4858"/>
                    <a:pt x="1516" y="4852"/>
                    <a:pt x="1584" y="4841"/>
                  </a:cubicBezTo>
                  <a:cubicBezTo>
                    <a:pt x="1999" y="4768"/>
                    <a:pt x="2363" y="4481"/>
                    <a:pt x="2517" y="4058"/>
                  </a:cubicBezTo>
                  <a:lnTo>
                    <a:pt x="2651" y="3690"/>
                  </a:lnTo>
                  <a:cubicBezTo>
                    <a:pt x="2776" y="3347"/>
                    <a:pt x="3102" y="3119"/>
                    <a:pt x="3467" y="3119"/>
                  </a:cubicBezTo>
                  <a:lnTo>
                    <a:pt x="4529" y="3119"/>
                  </a:lnTo>
                  <a:cubicBezTo>
                    <a:pt x="4894" y="3119"/>
                    <a:pt x="5220" y="3348"/>
                    <a:pt x="5344" y="3690"/>
                  </a:cubicBezTo>
                  <a:lnTo>
                    <a:pt x="5479" y="4058"/>
                  </a:lnTo>
                  <a:cubicBezTo>
                    <a:pt x="5633" y="4483"/>
                    <a:pt x="5997" y="4768"/>
                    <a:pt x="6412" y="4841"/>
                  </a:cubicBezTo>
                  <a:cubicBezTo>
                    <a:pt x="6481" y="4853"/>
                    <a:pt x="6552" y="4859"/>
                    <a:pt x="6623" y="4859"/>
                  </a:cubicBezTo>
                  <a:cubicBezTo>
                    <a:pt x="6761" y="4859"/>
                    <a:pt x="6902" y="4836"/>
                    <a:pt x="7038" y="4785"/>
                  </a:cubicBezTo>
                  <a:cubicBezTo>
                    <a:pt x="7668" y="4556"/>
                    <a:pt x="7992" y="3857"/>
                    <a:pt x="7764" y="3227"/>
                  </a:cubicBezTo>
                  <a:lnTo>
                    <a:pt x="6978" y="1068"/>
                  </a:lnTo>
                  <a:cubicBezTo>
                    <a:pt x="6745" y="428"/>
                    <a:pt x="6136" y="1"/>
                    <a:pt x="5454" y="1"/>
                  </a:cubicBez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a:off x="5827805" y="1307821"/>
              <a:ext cx="46235" cy="46235"/>
            </a:xfrm>
            <a:custGeom>
              <a:rect b="b" l="l" r="r" t="t"/>
              <a:pathLst>
                <a:path extrusionOk="0" h="1427" w="1427">
                  <a:moveTo>
                    <a:pt x="713" y="1"/>
                  </a:moveTo>
                  <a:cubicBezTo>
                    <a:pt x="318" y="1"/>
                    <a:pt x="0" y="320"/>
                    <a:pt x="0" y="714"/>
                  </a:cubicBezTo>
                  <a:cubicBezTo>
                    <a:pt x="0" y="1107"/>
                    <a:pt x="320" y="1426"/>
                    <a:pt x="713" y="1426"/>
                  </a:cubicBezTo>
                  <a:cubicBezTo>
                    <a:pt x="1107" y="1426"/>
                    <a:pt x="1427" y="1107"/>
                    <a:pt x="1427" y="714"/>
                  </a:cubicBezTo>
                  <a:cubicBezTo>
                    <a:pt x="1427" y="320"/>
                    <a:pt x="1107" y="2"/>
                    <a:pt x="7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a:off x="5915609" y="1307821"/>
              <a:ext cx="46235" cy="46235"/>
            </a:xfrm>
            <a:custGeom>
              <a:rect b="b" l="l" r="r" t="t"/>
              <a:pathLst>
                <a:path extrusionOk="0" h="1427" w="1427">
                  <a:moveTo>
                    <a:pt x="713" y="1"/>
                  </a:moveTo>
                  <a:cubicBezTo>
                    <a:pt x="319" y="1"/>
                    <a:pt x="0" y="320"/>
                    <a:pt x="0" y="714"/>
                  </a:cubicBezTo>
                  <a:cubicBezTo>
                    <a:pt x="0" y="1107"/>
                    <a:pt x="319" y="1426"/>
                    <a:pt x="713" y="1426"/>
                  </a:cubicBezTo>
                  <a:cubicBezTo>
                    <a:pt x="1107" y="1426"/>
                    <a:pt x="1427" y="1107"/>
                    <a:pt x="1427" y="714"/>
                  </a:cubicBezTo>
                  <a:cubicBezTo>
                    <a:pt x="1427" y="320"/>
                    <a:pt x="1108" y="2"/>
                    <a:pt x="7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a:off x="5690364" y="1106357"/>
              <a:ext cx="69368" cy="69401"/>
            </a:xfrm>
            <a:custGeom>
              <a:rect b="b" l="l" r="r" t="t"/>
              <a:pathLst>
                <a:path extrusionOk="0" h="2142" w="2141">
                  <a:moveTo>
                    <a:pt x="317" y="1"/>
                  </a:moveTo>
                  <a:lnTo>
                    <a:pt x="0" y="319"/>
                  </a:lnTo>
                  <a:cubicBezTo>
                    <a:pt x="414" y="736"/>
                    <a:pt x="414" y="1409"/>
                    <a:pt x="0" y="1824"/>
                  </a:cubicBezTo>
                  <a:lnTo>
                    <a:pt x="317" y="2141"/>
                  </a:lnTo>
                  <a:cubicBezTo>
                    <a:pt x="526" y="1935"/>
                    <a:pt x="799" y="1832"/>
                    <a:pt x="1071" y="1832"/>
                  </a:cubicBezTo>
                  <a:cubicBezTo>
                    <a:pt x="1343" y="1832"/>
                    <a:pt x="1615" y="1935"/>
                    <a:pt x="1823" y="2141"/>
                  </a:cubicBezTo>
                  <a:lnTo>
                    <a:pt x="2141" y="1824"/>
                  </a:lnTo>
                  <a:cubicBezTo>
                    <a:pt x="1727" y="1406"/>
                    <a:pt x="1727" y="735"/>
                    <a:pt x="2141" y="319"/>
                  </a:cubicBezTo>
                  <a:lnTo>
                    <a:pt x="1823" y="1"/>
                  </a:lnTo>
                  <a:cubicBezTo>
                    <a:pt x="1614" y="208"/>
                    <a:pt x="1342" y="311"/>
                    <a:pt x="1070" y="311"/>
                  </a:cubicBezTo>
                  <a:cubicBezTo>
                    <a:pt x="797" y="311"/>
                    <a:pt x="525" y="208"/>
                    <a:pt x="317"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a:off x="5746287" y="1162280"/>
              <a:ext cx="92275" cy="92308"/>
            </a:xfrm>
            <a:custGeom>
              <a:rect b="b" l="l" r="r" t="t"/>
              <a:pathLst>
                <a:path extrusionOk="0" h="2849" w="2848">
                  <a:moveTo>
                    <a:pt x="1423" y="1"/>
                  </a:moveTo>
                  <a:cubicBezTo>
                    <a:pt x="637" y="1"/>
                    <a:pt x="0" y="637"/>
                    <a:pt x="0" y="1425"/>
                  </a:cubicBezTo>
                  <a:cubicBezTo>
                    <a:pt x="0" y="2211"/>
                    <a:pt x="637" y="2848"/>
                    <a:pt x="1423" y="2848"/>
                  </a:cubicBezTo>
                  <a:cubicBezTo>
                    <a:pt x="2211" y="2848"/>
                    <a:pt x="2848" y="2211"/>
                    <a:pt x="2848" y="1425"/>
                  </a:cubicBezTo>
                  <a:cubicBezTo>
                    <a:pt x="2848" y="640"/>
                    <a:pt x="2211" y="1"/>
                    <a:pt x="1423"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a:off x="5611535" y="1027496"/>
              <a:ext cx="92308" cy="92308"/>
            </a:xfrm>
            <a:custGeom>
              <a:rect b="b" l="l" r="r" t="t"/>
              <a:pathLst>
                <a:path extrusionOk="0" h="2849" w="2849">
                  <a:moveTo>
                    <a:pt x="1424" y="1"/>
                  </a:moveTo>
                  <a:cubicBezTo>
                    <a:pt x="637" y="1"/>
                    <a:pt x="0" y="638"/>
                    <a:pt x="0" y="1425"/>
                  </a:cubicBezTo>
                  <a:cubicBezTo>
                    <a:pt x="0" y="2212"/>
                    <a:pt x="637" y="2849"/>
                    <a:pt x="1424" y="2849"/>
                  </a:cubicBezTo>
                  <a:cubicBezTo>
                    <a:pt x="2211" y="2849"/>
                    <a:pt x="2848" y="2212"/>
                    <a:pt x="2848" y="1425"/>
                  </a:cubicBezTo>
                  <a:cubicBezTo>
                    <a:pt x="2848" y="638"/>
                    <a:pt x="2211" y="1"/>
                    <a:pt x="1424"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a:off x="5611535" y="1162247"/>
              <a:ext cx="92308" cy="92308"/>
            </a:xfrm>
            <a:custGeom>
              <a:rect b="b" l="l" r="r" t="t"/>
              <a:pathLst>
                <a:path extrusionOk="0" h="2849" w="2849">
                  <a:moveTo>
                    <a:pt x="1424" y="0"/>
                  </a:moveTo>
                  <a:cubicBezTo>
                    <a:pt x="637" y="0"/>
                    <a:pt x="0" y="637"/>
                    <a:pt x="0" y="1425"/>
                  </a:cubicBezTo>
                  <a:cubicBezTo>
                    <a:pt x="0" y="2211"/>
                    <a:pt x="637" y="2848"/>
                    <a:pt x="1424" y="2848"/>
                  </a:cubicBezTo>
                  <a:cubicBezTo>
                    <a:pt x="2211" y="2848"/>
                    <a:pt x="2848" y="2210"/>
                    <a:pt x="2848" y="1425"/>
                  </a:cubicBezTo>
                  <a:cubicBezTo>
                    <a:pt x="2848" y="638"/>
                    <a:pt x="2210" y="0"/>
                    <a:pt x="1424"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a:off x="5746319" y="1027528"/>
              <a:ext cx="92275" cy="92308"/>
            </a:xfrm>
            <a:custGeom>
              <a:rect b="b" l="l" r="r" t="t"/>
              <a:pathLst>
                <a:path extrusionOk="0" h="2849" w="2848">
                  <a:moveTo>
                    <a:pt x="1425" y="1"/>
                  </a:moveTo>
                  <a:cubicBezTo>
                    <a:pt x="637" y="1"/>
                    <a:pt x="0" y="638"/>
                    <a:pt x="0" y="1425"/>
                  </a:cubicBezTo>
                  <a:cubicBezTo>
                    <a:pt x="0" y="2212"/>
                    <a:pt x="637" y="2849"/>
                    <a:pt x="1425" y="2849"/>
                  </a:cubicBezTo>
                  <a:cubicBezTo>
                    <a:pt x="2211" y="2849"/>
                    <a:pt x="2848" y="2212"/>
                    <a:pt x="2848" y="1425"/>
                  </a:cubicBezTo>
                  <a:cubicBezTo>
                    <a:pt x="2848" y="638"/>
                    <a:pt x="2210" y="1"/>
                    <a:pt x="1425"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3"/>
            <p:cNvSpPr/>
            <p:nvPr/>
          </p:nvSpPr>
          <p:spPr>
            <a:xfrm>
              <a:off x="5611244" y="1388853"/>
              <a:ext cx="38556" cy="46170"/>
            </a:xfrm>
            <a:custGeom>
              <a:rect b="b" l="l" r="r" t="t"/>
              <a:pathLst>
                <a:path extrusionOk="0" h="1425" w="1190">
                  <a:moveTo>
                    <a:pt x="595" y="0"/>
                  </a:moveTo>
                  <a:cubicBezTo>
                    <a:pt x="267" y="0"/>
                    <a:pt x="1" y="266"/>
                    <a:pt x="1" y="593"/>
                  </a:cubicBezTo>
                  <a:lnTo>
                    <a:pt x="1" y="1425"/>
                  </a:lnTo>
                  <a:lnTo>
                    <a:pt x="1190" y="1425"/>
                  </a:lnTo>
                  <a:lnTo>
                    <a:pt x="1190" y="593"/>
                  </a:lnTo>
                  <a:cubicBezTo>
                    <a:pt x="1189" y="266"/>
                    <a:pt x="922" y="0"/>
                    <a:pt x="595"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3"/>
            <p:cNvSpPr/>
            <p:nvPr/>
          </p:nvSpPr>
          <p:spPr>
            <a:xfrm>
              <a:off x="5706273" y="1277429"/>
              <a:ext cx="38524" cy="67392"/>
            </a:xfrm>
            <a:custGeom>
              <a:rect b="b" l="l" r="r" t="t"/>
              <a:pathLst>
                <a:path extrusionOk="0" h="2080" w="1189">
                  <a:moveTo>
                    <a:pt x="0" y="1"/>
                  </a:moveTo>
                  <a:lnTo>
                    <a:pt x="0" y="1485"/>
                  </a:lnTo>
                  <a:cubicBezTo>
                    <a:pt x="0" y="1814"/>
                    <a:pt x="266" y="2079"/>
                    <a:pt x="595" y="2079"/>
                  </a:cubicBezTo>
                  <a:cubicBezTo>
                    <a:pt x="923" y="2079"/>
                    <a:pt x="1189" y="1814"/>
                    <a:pt x="1189" y="1485"/>
                  </a:cubicBezTo>
                  <a:lnTo>
                    <a:pt x="1189" y="1"/>
                  </a:lnTo>
                  <a:close/>
                </a:path>
              </a:pathLst>
            </a:custGeom>
            <a:solidFill>
              <a:srgbClr val="657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3"/>
            <p:cNvSpPr/>
            <p:nvPr/>
          </p:nvSpPr>
          <p:spPr>
            <a:xfrm>
              <a:off x="5569124" y="985181"/>
              <a:ext cx="493193" cy="493128"/>
            </a:xfrm>
            <a:custGeom>
              <a:rect b="b" l="l" r="r" t="t"/>
              <a:pathLst>
                <a:path extrusionOk="0" h="15220" w="15222">
                  <a:moveTo>
                    <a:pt x="14628" y="595"/>
                  </a:moveTo>
                  <a:lnTo>
                    <a:pt x="14628" y="14626"/>
                  </a:lnTo>
                  <a:lnTo>
                    <a:pt x="596" y="14626"/>
                  </a:lnTo>
                  <a:lnTo>
                    <a:pt x="596" y="595"/>
                  </a:lnTo>
                  <a:close/>
                  <a:moveTo>
                    <a:pt x="299" y="0"/>
                  </a:moveTo>
                  <a:cubicBezTo>
                    <a:pt x="134" y="0"/>
                    <a:pt x="1" y="133"/>
                    <a:pt x="1" y="297"/>
                  </a:cubicBezTo>
                  <a:lnTo>
                    <a:pt x="1" y="14923"/>
                  </a:lnTo>
                  <a:cubicBezTo>
                    <a:pt x="1" y="15087"/>
                    <a:pt x="134" y="15220"/>
                    <a:pt x="299" y="15220"/>
                  </a:cubicBezTo>
                  <a:lnTo>
                    <a:pt x="14923" y="15220"/>
                  </a:lnTo>
                  <a:cubicBezTo>
                    <a:pt x="15088" y="15220"/>
                    <a:pt x="15221" y="15087"/>
                    <a:pt x="15221" y="14923"/>
                  </a:cubicBezTo>
                  <a:lnTo>
                    <a:pt x="15221" y="297"/>
                  </a:lnTo>
                  <a:cubicBezTo>
                    <a:pt x="15221" y="134"/>
                    <a:pt x="15088" y="0"/>
                    <a:pt x="149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3"/>
            <p:cNvSpPr/>
            <p:nvPr/>
          </p:nvSpPr>
          <p:spPr>
            <a:xfrm>
              <a:off x="5818215" y="1298295"/>
              <a:ext cx="65416" cy="65416"/>
            </a:xfrm>
            <a:custGeom>
              <a:rect b="b" l="l" r="r" t="t"/>
              <a:pathLst>
                <a:path extrusionOk="0" h="2019" w="2019">
                  <a:moveTo>
                    <a:pt x="1009" y="592"/>
                  </a:moveTo>
                  <a:cubicBezTo>
                    <a:pt x="1239" y="592"/>
                    <a:pt x="1425" y="779"/>
                    <a:pt x="1425" y="1008"/>
                  </a:cubicBezTo>
                  <a:cubicBezTo>
                    <a:pt x="1425" y="1237"/>
                    <a:pt x="1239" y="1424"/>
                    <a:pt x="1009" y="1424"/>
                  </a:cubicBezTo>
                  <a:cubicBezTo>
                    <a:pt x="781" y="1424"/>
                    <a:pt x="593" y="1237"/>
                    <a:pt x="593" y="1008"/>
                  </a:cubicBezTo>
                  <a:cubicBezTo>
                    <a:pt x="593" y="779"/>
                    <a:pt x="781" y="592"/>
                    <a:pt x="1009" y="592"/>
                  </a:cubicBezTo>
                  <a:close/>
                  <a:moveTo>
                    <a:pt x="1009" y="0"/>
                  </a:moveTo>
                  <a:cubicBezTo>
                    <a:pt x="453" y="0"/>
                    <a:pt x="0" y="453"/>
                    <a:pt x="0" y="1009"/>
                  </a:cubicBezTo>
                  <a:cubicBezTo>
                    <a:pt x="0" y="1565"/>
                    <a:pt x="453" y="2018"/>
                    <a:pt x="1009" y="2018"/>
                  </a:cubicBezTo>
                  <a:cubicBezTo>
                    <a:pt x="1566" y="2018"/>
                    <a:pt x="2019" y="1566"/>
                    <a:pt x="2019" y="1009"/>
                  </a:cubicBezTo>
                  <a:cubicBezTo>
                    <a:pt x="2019" y="453"/>
                    <a:pt x="1566" y="0"/>
                    <a:pt x="10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3"/>
            <p:cNvSpPr/>
            <p:nvPr/>
          </p:nvSpPr>
          <p:spPr>
            <a:xfrm>
              <a:off x="5749332" y="1267807"/>
              <a:ext cx="282820" cy="176807"/>
            </a:xfrm>
            <a:custGeom>
              <a:rect b="b" l="l" r="r" t="t"/>
              <a:pathLst>
                <a:path extrusionOk="0" h="5457" w="8729">
                  <a:moveTo>
                    <a:pt x="5945" y="596"/>
                  </a:moveTo>
                  <a:cubicBezTo>
                    <a:pt x="6501" y="596"/>
                    <a:pt x="7001" y="946"/>
                    <a:pt x="7190" y="1468"/>
                  </a:cubicBezTo>
                  <a:lnTo>
                    <a:pt x="7976" y="3624"/>
                  </a:lnTo>
                  <a:cubicBezTo>
                    <a:pt x="8150" y="4101"/>
                    <a:pt x="7902" y="4628"/>
                    <a:pt x="7425" y="4802"/>
                  </a:cubicBezTo>
                  <a:cubicBezTo>
                    <a:pt x="7325" y="4839"/>
                    <a:pt x="7217" y="4858"/>
                    <a:pt x="7111" y="4858"/>
                  </a:cubicBezTo>
                  <a:cubicBezTo>
                    <a:pt x="7058" y="4858"/>
                    <a:pt x="7005" y="4853"/>
                    <a:pt x="6954" y="4844"/>
                  </a:cubicBezTo>
                  <a:cubicBezTo>
                    <a:pt x="6629" y="4787"/>
                    <a:pt x="6360" y="4561"/>
                    <a:pt x="6248" y="4253"/>
                  </a:cubicBezTo>
                  <a:lnTo>
                    <a:pt x="6113" y="3885"/>
                  </a:lnTo>
                  <a:cubicBezTo>
                    <a:pt x="5946" y="3427"/>
                    <a:pt x="5507" y="3118"/>
                    <a:pt x="5020" y="3118"/>
                  </a:cubicBezTo>
                  <a:lnTo>
                    <a:pt x="3958" y="3118"/>
                  </a:lnTo>
                  <a:cubicBezTo>
                    <a:pt x="3471" y="3118"/>
                    <a:pt x="3032" y="3427"/>
                    <a:pt x="2864" y="3885"/>
                  </a:cubicBezTo>
                  <a:lnTo>
                    <a:pt x="2730" y="4253"/>
                  </a:lnTo>
                  <a:cubicBezTo>
                    <a:pt x="2618" y="4561"/>
                    <a:pt x="2349" y="4787"/>
                    <a:pt x="2024" y="4844"/>
                  </a:cubicBezTo>
                  <a:cubicBezTo>
                    <a:pt x="1972" y="4853"/>
                    <a:pt x="1919" y="4858"/>
                    <a:pt x="1866" y="4858"/>
                  </a:cubicBezTo>
                  <a:cubicBezTo>
                    <a:pt x="1759" y="4858"/>
                    <a:pt x="1653" y="4839"/>
                    <a:pt x="1553" y="4802"/>
                  </a:cubicBezTo>
                  <a:cubicBezTo>
                    <a:pt x="1322" y="4718"/>
                    <a:pt x="1138" y="4549"/>
                    <a:pt x="1034" y="4327"/>
                  </a:cubicBezTo>
                  <a:cubicBezTo>
                    <a:pt x="928" y="4105"/>
                    <a:pt x="918" y="3854"/>
                    <a:pt x="1002" y="3624"/>
                  </a:cubicBezTo>
                  <a:lnTo>
                    <a:pt x="1787" y="1468"/>
                  </a:lnTo>
                  <a:cubicBezTo>
                    <a:pt x="1977" y="946"/>
                    <a:pt x="2477" y="596"/>
                    <a:pt x="3033" y="596"/>
                  </a:cubicBezTo>
                  <a:close/>
                  <a:moveTo>
                    <a:pt x="5023" y="3712"/>
                  </a:moveTo>
                  <a:cubicBezTo>
                    <a:pt x="5264" y="3712"/>
                    <a:pt x="5480" y="3864"/>
                    <a:pt x="5562" y="4090"/>
                  </a:cubicBezTo>
                  <a:lnTo>
                    <a:pt x="5697" y="4459"/>
                  </a:lnTo>
                  <a:cubicBezTo>
                    <a:pt x="5750" y="4606"/>
                    <a:pt x="5827" y="4741"/>
                    <a:pt x="5920" y="4862"/>
                  </a:cubicBezTo>
                  <a:lnTo>
                    <a:pt x="3061" y="4862"/>
                  </a:lnTo>
                  <a:cubicBezTo>
                    <a:pt x="3154" y="4741"/>
                    <a:pt x="3229" y="4606"/>
                    <a:pt x="3282" y="4460"/>
                  </a:cubicBezTo>
                  <a:lnTo>
                    <a:pt x="3417" y="4090"/>
                  </a:lnTo>
                  <a:cubicBezTo>
                    <a:pt x="3498" y="3864"/>
                    <a:pt x="3716" y="3712"/>
                    <a:pt x="3956" y="3712"/>
                  </a:cubicBezTo>
                  <a:close/>
                  <a:moveTo>
                    <a:pt x="3037" y="1"/>
                  </a:moveTo>
                  <a:cubicBezTo>
                    <a:pt x="2233" y="1"/>
                    <a:pt x="1507" y="509"/>
                    <a:pt x="1233" y="1264"/>
                  </a:cubicBezTo>
                  <a:lnTo>
                    <a:pt x="445" y="3425"/>
                  </a:lnTo>
                  <a:cubicBezTo>
                    <a:pt x="307" y="3806"/>
                    <a:pt x="326" y="4216"/>
                    <a:pt x="496" y="4582"/>
                  </a:cubicBezTo>
                  <a:cubicBezTo>
                    <a:pt x="543" y="4683"/>
                    <a:pt x="600" y="4777"/>
                    <a:pt x="666" y="4864"/>
                  </a:cubicBezTo>
                  <a:lnTo>
                    <a:pt x="329" y="4864"/>
                  </a:lnTo>
                  <a:cubicBezTo>
                    <a:pt x="181" y="4864"/>
                    <a:pt x="48" y="4969"/>
                    <a:pt x="27" y="5117"/>
                  </a:cubicBezTo>
                  <a:cubicBezTo>
                    <a:pt x="1" y="5299"/>
                    <a:pt x="143" y="5457"/>
                    <a:pt x="320" y="5457"/>
                  </a:cubicBezTo>
                  <a:lnTo>
                    <a:pt x="8329" y="5457"/>
                  </a:lnTo>
                  <a:cubicBezTo>
                    <a:pt x="8477" y="5457"/>
                    <a:pt x="8610" y="5351"/>
                    <a:pt x="8631" y="5204"/>
                  </a:cubicBezTo>
                  <a:cubicBezTo>
                    <a:pt x="8657" y="5020"/>
                    <a:pt x="8515" y="4864"/>
                    <a:pt x="8338" y="4864"/>
                  </a:cubicBezTo>
                  <a:lnTo>
                    <a:pt x="8320" y="4864"/>
                  </a:lnTo>
                  <a:cubicBezTo>
                    <a:pt x="8628" y="4466"/>
                    <a:pt x="8729" y="3927"/>
                    <a:pt x="8545" y="3423"/>
                  </a:cubicBezTo>
                  <a:lnTo>
                    <a:pt x="8545" y="3423"/>
                  </a:lnTo>
                  <a:lnTo>
                    <a:pt x="8545" y="3425"/>
                  </a:lnTo>
                  <a:lnTo>
                    <a:pt x="7759" y="1264"/>
                  </a:lnTo>
                  <a:cubicBezTo>
                    <a:pt x="7483" y="509"/>
                    <a:pt x="6759" y="1"/>
                    <a:pt x="59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3"/>
            <p:cNvSpPr/>
            <p:nvPr/>
          </p:nvSpPr>
          <p:spPr>
            <a:xfrm>
              <a:off x="5906051" y="1298295"/>
              <a:ext cx="65416" cy="65416"/>
            </a:xfrm>
            <a:custGeom>
              <a:rect b="b" l="l" r="r" t="t"/>
              <a:pathLst>
                <a:path extrusionOk="0" h="2019" w="2019">
                  <a:moveTo>
                    <a:pt x="1009" y="592"/>
                  </a:moveTo>
                  <a:cubicBezTo>
                    <a:pt x="1239" y="592"/>
                    <a:pt x="1425" y="779"/>
                    <a:pt x="1425" y="1008"/>
                  </a:cubicBezTo>
                  <a:cubicBezTo>
                    <a:pt x="1425" y="1237"/>
                    <a:pt x="1239" y="1424"/>
                    <a:pt x="1009" y="1424"/>
                  </a:cubicBezTo>
                  <a:cubicBezTo>
                    <a:pt x="781" y="1424"/>
                    <a:pt x="593" y="1237"/>
                    <a:pt x="593" y="1008"/>
                  </a:cubicBezTo>
                  <a:cubicBezTo>
                    <a:pt x="593" y="779"/>
                    <a:pt x="781" y="592"/>
                    <a:pt x="1009" y="592"/>
                  </a:cubicBezTo>
                  <a:close/>
                  <a:moveTo>
                    <a:pt x="1009" y="0"/>
                  </a:moveTo>
                  <a:cubicBezTo>
                    <a:pt x="453" y="0"/>
                    <a:pt x="0" y="453"/>
                    <a:pt x="0" y="1009"/>
                  </a:cubicBezTo>
                  <a:cubicBezTo>
                    <a:pt x="0" y="1565"/>
                    <a:pt x="453" y="2018"/>
                    <a:pt x="1009" y="2018"/>
                  </a:cubicBezTo>
                  <a:cubicBezTo>
                    <a:pt x="1566" y="2018"/>
                    <a:pt x="2019" y="1566"/>
                    <a:pt x="2019" y="1009"/>
                  </a:cubicBezTo>
                  <a:cubicBezTo>
                    <a:pt x="2019" y="453"/>
                    <a:pt x="1566" y="0"/>
                    <a:pt x="10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3"/>
            <p:cNvSpPr/>
            <p:nvPr/>
          </p:nvSpPr>
          <p:spPr>
            <a:xfrm>
              <a:off x="5601880" y="1017938"/>
              <a:ext cx="246402" cy="246370"/>
            </a:xfrm>
            <a:custGeom>
              <a:rect b="b" l="l" r="r" t="t"/>
              <a:pathLst>
                <a:path extrusionOk="0" h="7604" w="7605">
                  <a:moveTo>
                    <a:pt x="5883" y="594"/>
                  </a:moveTo>
                  <a:cubicBezTo>
                    <a:pt x="6504" y="594"/>
                    <a:pt x="7009" y="1099"/>
                    <a:pt x="7009" y="1720"/>
                  </a:cubicBezTo>
                  <a:cubicBezTo>
                    <a:pt x="7009" y="2340"/>
                    <a:pt x="6504" y="2846"/>
                    <a:pt x="5883" y="2846"/>
                  </a:cubicBezTo>
                  <a:cubicBezTo>
                    <a:pt x="5680" y="2846"/>
                    <a:pt x="5491" y="2792"/>
                    <a:pt x="5328" y="2700"/>
                  </a:cubicBezTo>
                  <a:lnTo>
                    <a:pt x="5886" y="2142"/>
                  </a:lnTo>
                  <a:lnTo>
                    <a:pt x="6036" y="2292"/>
                  </a:lnTo>
                  <a:cubicBezTo>
                    <a:pt x="6094" y="2350"/>
                    <a:pt x="6170" y="2379"/>
                    <a:pt x="6247" y="2379"/>
                  </a:cubicBezTo>
                  <a:cubicBezTo>
                    <a:pt x="6323" y="2379"/>
                    <a:pt x="6397" y="2350"/>
                    <a:pt x="6457" y="2292"/>
                  </a:cubicBezTo>
                  <a:cubicBezTo>
                    <a:pt x="6573" y="2176"/>
                    <a:pt x="6573" y="1988"/>
                    <a:pt x="6457" y="1872"/>
                  </a:cubicBezTo>
                  <a:lnTo>
                    <a:pt x="5731" y="1145"/>
                  </a:lnTo>
                  <a:cubicBezTo>
                    <a:pt x="5673" y="1088"/>
                    <a:pt x="5597" y="1059"/>
                    <a:pt x="5521" y="1059"/>
                  </a:cubicBezTo>
                  <a:cubicBezTo>
                    <a:pt x="5445" y="1059"/>
                    <a:pt x="5369" y="1088"/>
                    <a:pt x="5311" y="1145"/>
                  </a:cubicBezTo>
                  <a:cubicBezTo>
                    <a:pt x="5195" y="1261"/>
                    <a:pt x="5195" y="1450"/>
                    <a:pt x="5311" y="1566"/>
                  </a:cubicBezTo>
                  <a:lnTo>
                    <a:pt x="5468" y="1722"/>
                  </a:lnTo>
                  <a:lnTo>
                    <a:pt x="4908" y="2281"/>
                  </a:lnTo>
                  <a:cubicBezTo>
                    <a:pt x="4812" y="2116"/>
                    <a:pt x="4757" y="1924"/>
                    <a:pt x="4757" y="1720"/>
                  </a:cubicBezTo>
                  <a:cubicBezTo>
                    <a:pt x="4754" y="1100"/>
                    <a:pt x="5261" y="594"/>
                    <a:pt x="5883" y="594"/>
                  </a:cubicBezTo>
                  <a:close/>
                  <a:moveTo>
                    <a:pt x="1722" y="594"/>
                  </a:moveTo>
                  <a:cubicBezTo>
                    <a:pt x="2343" y="594"/>
                    <a:pt x="2848" y="1099"/>
                    <a:pt x="2848" y="1720"/>
                  </a:cubicBezTo>
                  <a:cubicBezTo>
                    <a:pt x="2848" y="1922"/>
                    <a:pt x="2795" y="2113"/>
                    <a:pt x="2700" y="2278"/>
                  </a:cubicBezTo>
                  <a:lnTo>
                    <a:pt x="2140" y="1717"/>
                  </a:lnTo>
                  <a:lnTo>
                    <a:pt x="2290" y="1566"/>
                  </a:lnTo>
                  <a:cubicBezTo>
                    <a:pt x="2406" y="1450"/>
                    <a:pt x="2406" y="1262"/>
                    <a:pt x="2290" y="1147"/>
                  </a:cubicBezTo>
                  <a:cubicBezTo>
                    <a:pt x="2232" y="1089"/>
                    <a:pt x="2157" y="1060"/>
                    <a:pt x="2081" y="1060"/>
                  </a:cubicBezTo>
                  <a:cubicBezTo>
                    <a:pt x="2005" y="1060"/>
                    <a:pt x="1929" y="1089"/>
                    <a:pt x="1871" y="1147"/>
                  </a:cubicBezTo>
                  <a:lnTo>
                    <a:pt x="1145" y="1873"/>
                  </a:lnTo>
                  <a:cubicBezTo>
                    <a:pt x="1029" y="1989"/>
                    <a:pt x="1029" y="2176"/>
                    <a:pt x="1145" y="2292"/>
                  </a:cubicBezTo>
                  <a:cubicBezTo>
                    <a:pt x="1203" y="2350"/>
                    <a:pt x="1279" y="2379"/>
                    <a:pt x="1355" y="2379"/>
                  </a:cubicBezTo>
                  <a:cubicBezTo>
                    <a:pt x="1431" y="2379"/>
                    <a:pt x="1508" y="2350"/>
                    <a:pt x="1566" y="2292"/>
                  </a:cubicBezTo>
                  <a:lnTo>
                    <a:pt x="1721" y="2137"/>
                  </a:lnTo>
                  <a:lnTo>
                    <a:pt x="2282" y="2697"/>
                  </a:lnTo>
                  <a:cubicBezTo>
                    <a:pt x="2117" y="2792"/>
                    <a:pt x="1926" y="2847"/>
                    <a:pt x="1724" y="2847"/>
                  </a:cubicBezTo>
                  <a:cubicBezTo>
                    <a:pt x="1101" y="2846"/>
                    <a:pt x="595" y="2341"/>
                    <a:pt x="595" y="1720"/>
                  </a:cubicBezTo>
                  <a:cubicBezTo>
                    <a:pt x="595" y="1099"/>
                    <a:pt x="1101" y="594"/>
                    <a:pt x="1722" y="594"/>
                  </a:cubicBezTo>
                  <a:close/>
                  <a:moveTo>
                    <a:pt x="3198" y="3197"/>
                  </a:moveTo>
                  <a:lnTo>
                    <a:pt x="3198" y="3197"/>
                  </a:lnTo>
                  <a:cubicBezTo>
                    <a:pt x="3388" y="3290"/>
                    <a:pt x="3595" y="3337"/>
                    <a:pt x="3801" y="3337"/>
                  </a:cubicBezTo>
                  <a:cubicBezTo>
                    <a:pt x="4009" y="3337"/>
                    <a:pt x="4216" y="3290"/>
                    <a:pt x="4405" y="3197"/>
                  </a:cubicBezTo>
                  <a:lnTo>
                    <a:pt x="4405" y="3197"/>
                  </a:lnTo>
                  <a:cubicBezTo>
                    <a:pt x="4218" y="3576"/>
                    <a:pt x="4218" y="4025"/>
                    <a:pt x="4405" y="4404"/>
                  </a:cubicBezTo>
                  <a:cubicBezTo>
                    <a:pt x="4216" y="4311"/>
                    <a:pt x="4009" y="4264"/>
                    <a:pt x="3802" y="4264"/>
                  </a:cubicBezTo>
                  <a:cubicBezTo>
                    <a:pt x="3595" y="4264"/>
                    <a:pt x="3388" y="4311"/>
                    <a:pt x="3198" y="4404"/>
                  </a:cubicBezTo>
                  <a:cubicBezTo>
                    <a:pt x="3384" y="4025"/>
                    <a:pt x="3384" y="3576"/>
                    <a:pt x="3198" y="3197"/>
                  </a:cubicBezTo>
                  <a:close/>
                  <a:moveTo>
                    <a:pt x="1722" y="4753"/>
                  </a:moveTo>
                  <a:cubicBezTo>
                    <a:pt x="1925" y="4753"/>
                    <a:pt x="2116" y="4807"/>
                    <a:pt x="2280" y="4902"/>
                  </a:cubicBezTo>
                  <a:lnTo>
                    <a:pt x="1718" y="5464"/>
                  </a:lnTo>
                  <a:lnTo>
                    <a:pt x="1565" y="5311"/>
                  </a:lnTo>
                  <a:cubicBezTo>
                    <a:pt x="1507" y="5254"/>
                    <a:pt x="1431" y="5225"/>
                    <a:pt x="1355" y="5225"/>
                  </a:cubicBezTo>
                  <a:cubicBezTo>
                    <a:pt x="1280" y="5225"/>
                    <a:pt x="1204" y="5254"/>
                    <a:pt x="1146" y="5311"/>
                  </a:cubicBezTo>
                  <a:cubicBezTo>
                    <a:pt x="1030" y="5427"/>
                    <a:pt x="1030" y="5615"/>
                    <a:pt x="1146" y="5731"/>
                  </a:cubicBezTo>
                  <a:lnTo>
                    <a:pt x="1872" y="6457"/>
                  </a:lnTo>
                  <a:cubicBezTo>
                    <a:pt x="1930" y="6515"/>
                    <a:pt x="2006" y="6544"/>
                    <a:pt x="2083" y="6544"/>
                  </a:cubicBezTo>
                  <a:cubicBezTo>
                    <a:pt x="2159" y="6544"/>
                    <a:pt x="2235" y="6515"/>
                    <a:pt x="2293" y="6457"/>
                  </a:cubicBezTo>
                  <a:cubicBezTo>
                    <a:pt x="2409" y="6341"/>
                    <a:pt x="2409" y="6154"/>
                    <a:pt x="2293" y="6038"/>
                  </a:cubicBezTo>
                  <a:lnTo>
                    <a:pt x="2139" y="5883"/>
                  </a:lnTo>
                  <a:lnTo>
                    <a:pt x="2701" y="5322"/>
                  </a:lnTo>
                  <a:cubicBezTo>
                    <a:pt x="2796" y="5486"/>
                    <a:pt x="2849" y="5677"/>
                    <a:pt x="2849" y="5880"/>
                  </a:cubicBezTo>
                  <a:cubicBezTo>
                    <a:pt x="2848" y="6501"/>
                    <a:pt x="2343" y="7007"/>
                    <a:pt x="1722" y="7007"/>
                  </a:cubicBezTo>
                  <a:cubicBezTo>
                    <a:pt x="1101" y="7007"/>
                    <a:pt x="595" y="6501"/>
                    <a:pt x="595" y="5880"/>
                  </a:cubicBezTo>
                  <a:cubicBezTo>
                    <a:pt x="595" y="5259"/>
                    <a:pt x="1101" y="4753"/>
                    <a:pt x="1722" y="4753"/>
                  </a:cubicBezTo>
                  <a:close/>
                  <a:moveTo>
                    <a:pt x="5881" y="4753"/>
                  </a:moveTo>
                  <a:cubicBezTo>
                    <a:pt x="6502" y="4753"/>
                    <a:pt x="7007" y="5259"/>
                    <a:pt x="7007" y="5880"/>
                  </a:cubicBezTo>
                  <a:cubicBezTo>
                    <a:pt x="7007" y="6501"/>
                    <a:pt x="6502" y="7007"/>
                    <a:pt x="5880" y="7007"/>
                  </a:cubicBezTo>
                  <a:cubicBezTo>
                    <a:pt x="5259" y="7007"/>
                    <a:pt x="4754" y="6501"/>
                    <a:pt x="4754" y="5880"/>
                  </a:cubicBezTo>
                  <a:cubicBezTo>
                    <a:pt x="4754" y="5677"/>
                    <a:pt x="4809" y="5486"/>
                    <a:pt x="4902" y="5322"/>
                  </a:cubicBezTo>
                  <a:lnTo>
                    <a:pt x="5463" y="5882"/>
                  </a:lnTo>
                  <a:lnTo>
                    <a:pt x="5310" y="6037"/>
                  </a:lnTo>
                  <a:cubicBezTo>
                    <a:pt x="5194" y="6153"/>
                    <a:pt x="5194" y="6340"/>
                    <a:pt x="5310" y="6456"/>
                  </a:cubicBezTo>
                  <a:cubicBezTo>
                    <a:pt x="5368" y="6514"/>
                    <a:pt x="5443" y="6543"/>
                    <a:pt x="5520" y="6543"/>
                  </a:cubicBezTo>
                  <a:cubicBezTo>
                    <a:pt x="5596" y="6543"/>
                    <a:pt x="5673" y="6514"/>
                    <a:pt x="5731" y="6456"/>
                  </a:cubicBezTo>
                  <a:lnTo>
                    <a:pt x="6457" y="5729"/>
                  </a:lnTo>
                  <a:cubicBezTo>
                    <a:pt x="6573" y="5614"/>
                    <a:pt x="6573" y="5425"/>
                    <a:pt x="6457" y="5310"/>
                  </a:cubicBezTo>
                  <a:cubicBezTo>
                    <a:pt x="6399" y="5253"/>
                    <a:pt x="6323" y="5224"/>
                    <a:pt x="6247" y="5224"/>
                  </a:cubicBezTo>
                  <a:cubicBezTo>
                    <a:pt x="6171" y="5224"/>
                    <a:pt x="6095" y="5253"/>
                    <a:pt x="6037" y="5310"/>
                  </a:cubicBezTo>
                  <a:lnTo>
                    <a:pt x="5885" y="5463"/>
                  </a:lnTo>
                  <a:lnTo>
                    <a:pt x="5323" y="4902"/>
                  </a:lnTo>
                  <a:cubicBezTo>
                    <a:pt x="5489" y="4807"/>
                    <a:pt x="5679" y="4753"/>
                    <a:pt x="5881" y="4753"/>
                  </a:cubicBezTo>
                  <a:close/>
                  <a:moveTo>
                    <a:pt x="1724" y="0"/>
                  </a:moveTo>
                  <a:cubicBezTo>
                    <a:pt x="774" y="0"/>
                    <a:pt x="3" y="773"/>
                    <a:pt x="3" y="1721"/>
                  </a:cubicBezTo>
                  <a:cubicBezTo>
                    <a:pt x="3" y="2670"/>
                    <a:pt x="774" y="3443"/>
                    <a:pt x="1724" y="3443"/>
                  </a:cubicBezTo>
                  <a:cubicBezTo>
                    <a:pt x="2009" y="3443"/>
                    <a:pt x="2278" y="3372"/>
                    <a:pt x="2515" y="3249"/>
                  </a:cubicBezTo>
                  <a:cubicBezTo>
                    <a:pt x="2517" y="3252"/>
                    <a:pt x="2520" y="3255"/>
                    <a:pt x="2522" y="3258"/>
                  </a:cubicBezTo>
                  <a:cubicBezTo>
                    <a:pt x="2820" y="3559"/>
                    <a:pt x="2820" y="4045"/>
                    <a:pt x="2522" y="4344"/>
                  </a:cubicBezTo>
                  <a:lnTo>
                    <a:pt x="2515" y="4352"/>
                  </a:lnTo>
                  <a:cubicBezTo>
                    <a:pt x="2278" y="4228"/>
                    <a:pt x="2008" y="4159"/>
                    <a:pt x="1722" y="4159"/>
                  </a:cubicBezTo>
                  <a:cubicBezTo>
                    <a:pt x="773" y="4159"/>
                    <a:pt x="0" y="4931"/>
                    <a:pt x="0" y="5880"/>
                  </a:cubicBezTo>
                  <a:cubicBezTo>
                    <a:pt x="0" y="6829"/>
                    <a:pt x="773" y="7601"/>
                    <a:pt x="1722" y="7601"/>
                  </a:cubicBezTo>
                  <a:cubicBezTo>
                    <a:pt x="2671" y="7601"/>
                    <a:pt x="3443" y="6829"/>
                    <a:pt x="3443" y="5880"/>
                  </a:cubicBezTo>
                  <a:cubicBezTo>
                    <a:pt x="3443" y="5596"/>
                    <a:pt x="3374" y="5327"/>
                    <a:pt x="3249" y="5090"/>
                  </a:cubicBezTo>
                  <a:cubicBezTo>
                    <a:pt x="3253" y="5087"/>
                    <a:pt x="3257" y="5085"/>
                    <a:pt x="3259" y="5082"/>
                  </a:cubicBezTo>
                  <a:cubicBezTo>
                    <a:pt x="3409" y="4934"/>
                    <a:pt x="3606" y="4859"/>
                    <a:pt x="3802" y="4859"/>
                  </a:cubicBezTo>
                  <a:cubicBezTo>
                    <a:pt x="3999" y="4859"/>
                    <a:pt x="4195" y="4934"/>
                    <a:pt x="4344" y="5082"/>
                  </a:cubicBezTo>
                  <a:cubicBezTo>
                    <a:pt x="4348" y="5085"/>
                    <a:pt x="4350" y="5087"/>
                    <a:pt x="4354" y="5090"/>
                  </a:cubicBezTo>
                  <a:cubicBezTo>
                    <a:pt x="4231" y="5327"/>
                    <a:pt x="4160" y="5597"/>
                    <a:pt x="4160" y="5882"/>
                  </a:cubicBezTo>
                  <a:cubicBezTo>
                    <a:pt x="4160" y="6832"/>
                    <a:pt x="4933" y="7603"/>
                    <a:pt x="5881" y="7603"/>
                  </a:cubicBezTo>
                  <a:cubicBezTo>
                    <a:pt x="6831" y="7603"/>
                    <a:pt x="7603" y="6832"/>
                    <a:pt x="7603" y="5882"/>
                  </a:cubicBezTo>
                  <a:cubicBezTo>
                    <a:pt x="7603" y="4934"/>
                    <a:pt x="6831" y="4161"/>
                    <a:pt x="5881" y="4161"/>
                  </a:cubicBezTo>
                  <a:cubicBezTo>
                    <a:pt x="5597" y="4161"/>
                    <a:pt x="5328" y="4231"/>
                    <a:pt x="5091" y="4354"/>
                  </a:cubicBezTo>
                  <a:cubicBezTo>
                    <a:pt x="5089" y="4352"/>
                    <a:pt x="5086" y="4348"/>
                    <a:pt x="5083" y="4345"/>
                  </a:cubicBezTo>
                  <a:cubicBezTo>
                    <a:pt x="4785" y="4045"/>
                    <a:pt x="4785" y="3559"/>
                    <a:pt x="5083" y="3260"/>
                  </a:cubicBezTo>
                  <a:cubicBezTo>
                    <a:pt x="5086" y="3257"/>
                    <a:pt x="5089" y="3253"/>
                    <a:pt x="5091" y="3250"/>
                  </a:cubicBezTo>
                  <a:cubicBezTo>
                    <a:pt x="5328" y="3374"/>
                    <a:pt x="5597" y="3444"/>
                    <a:pt x="5884" y="3444"/>
                  </a:cubicBezTo>
                  <a:cubicBezTo>
                    <a:pt x="6832" y="3444"/>
                    <a:pt x="7605" y="2671"/>
                    <a:pt x="7605" y="1722"/>
                  </a:cubicBezTo>
                  <a:cubicBezTo>
                    <a:pt x="7605" y="774"/>
                    <a:pt x="6832" y="1"/>
                    <a:pt x="5884" y="1"/>
                  </a:cubicBezTo>
                  <a:cubicBezTo>
                    <a:pt x="4934" y="1"/>
                    <a:pt x="4162" y="774"/>
                    <a:pt x="4162" y="1722"/>
                  </a:cubicBezTo>
                  <a:cubicBezTo>
                    <a:pt x="4162" y="2008"/>
                    <a:pt x="4232" y="2276"/>
                    <a:pt x="4356" y="2513"/>
                  </a:cubicBezTo>
                  <a:cubicBezTo>
                    <a:pt x="4353" y="2516"/>
                    <a:pt x="4349" y="2518"/>
                    <a:pt x="4346" y="2522"/>
                  </a:cubicBezTo>
                  <a:cubicBezTo>
                    <a:pt x="4196" y="2670"/>
                    <a:pt x="4000" y="2744"/>
                    <a:pt x="3803" y="2744"/>
                  </a:cubicBezTo>
                  <a:cubicBezTo>
                    <a:pt x="3606" y="2744"/>
                    <a:pt x="3410" y="2670"/>
                    <a:pt x="3261" y="2522"/>
                  </a:cubicBezTo>
                  <a:cubicBezTo>
                    <a:pt x="3258" y="2518"/>
                    <a:pt x="3254" y="2516"/>
                    <a:pt x="3252" y="2513"/>
                  </a:cubicBezTo>
                  <a:cubicBezTo>
                    <a:pt x="3375" y="2276"/>
                    <a:pt x="3445" y="2007"/>
                    <a:pt x="3445" y="1721"/>
                  </a:cubicBezTo>
                  <a:cubicBezTo>
                    <a:pt x="3445" y="773"/>
                    <a:pt x="2672" y="0"/>
                    <a:pt x="17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3"/>
            <p:cNvSpPr/>
            <p:nvPr/>
          </p:nvSpPr>
          <p:spPr>
            <a:xfrm>
              <a:off x="5867398" y="1139114"/>
              <a:ext cx="161255" cy="73451"/>
            </a:xfrm>
            <a:custGeom>
              <a:rect b="b" l="l" r="r" t="t"/>
              <a:pathLst>
                <a:path extrusionOk="0" h="2267" w="4977">
                  <a:moveTo>
                    <a:pt x="299" y="1"/>
                  </a:moveTo>
                  <a:cubicBezTo>
                    <a:pt x="133" y="1"/>
                    <a:pt x="1" y="134"/>
                    <a:pt x="1" y="299"/>
                  </a:cubicBezTo>
                  <a:lnTo>
                    <a:pt x="1" y="1968"/>
                  </a:lnTo>
                  <a:cubicBezTo>
                    <a:pt x="2" y="2132"/>
                    <a:pt x="135" y="2266"/>
                    <a:pt x="299" y="2266"/>
                  </a:cubicBezTo>
                  <a:lnTo>
                    <a:pt x="4679" y="2266"/>
                  </a:lnTo>
                  <a:cubicBezTo>
                    <a:pt x="4844" y="2266"/>
                    <a:pt x="4976" y="2133"/>
                    <a:pt x="4976" y="1968"/>
                  </a:cubicBezTo>
                  <a:lnTo>
                    <a:pt x="4976" y="299"/>
                  </a:lnTo>
                  <a:cubicBezTo>
                    <a:pt x="4976" y="134"/>
                    <a:pt x="4844" y="1"/>
                    <a:pt x="4679" y="1"/>
                  </a:cubicBezTo>
                  <a:lnTo>
                    <a:pt x="3078" y="1"/>
                  </a:lnTo>
                  <a:cubicBezTo>
                    <a:pt x="2928" y="1"/>
                    <a:pt x="2796" y="106"/>
                    <a:pt x="2775" y="253"/>
                  </a:cubicBezTo>
                  <a:cubicBezTo>
                    <a:pt x="2748" y="437"/>
                    <a:pt x="2891" y="594"/>
                    <a:pt x="3068" y="594"/>
                  </a:cubicBezTo>
                  <a:lnTo>
                    <a:pt x="4381" y="594"/>
                  </a:lnTo>
                  <a:lnTo>
                    <a:pt x="4381" y="1671"/>
                  </a:lnTo>
                  <a:lnTo>
                    <a:pt x="595" y="1671"/>
                  </a:lnTo>
                  <a:lnTo>
                    <a:pt x="595" y="594"/>
                  </a:lnTo>
                  <a:lnTo>
                    <a:pt x="754" y="594"/>
                  </a:lnTo>
                  <a:cubicBezTo>
                    <a:pt x="903" y="594"/>
                    <a:pt x="1037" y="489"/>
                    <a:pt x="1058" y="342"/>
                  </a:cubicBezTo>
                  <a:cubicBezTo>
                    <a:pt x="1084" y="159"/>
                    <a:pt x="942" y="1"/>
                    <a:pt x="7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3"/>
            <p:cNvSpPr/>
            <p:nvPr/>
          </p:nvSpPr>
          <p:spPr>
            <a:xfrm>
              <a:off x="5918428" y="1139114"/>
              <a:ext cx="19310" cy="19343"/>
            </a:xfrm>
            <a:custGeom>
              <a:rect b="b" l="l" r="r" t="t"/>
              <a:pathLst>
                <a:path extrusionOk="0" h="597" w="596">
                  <a:moveTo>
                    <a:pt x="299" y="1"/>
                  </a:moveTo>
                  <a:cubicBezTo>
                    <a:pt x="220" y="1"/>
                    <a:pt x="143" y="33"/>
                    <a:pt x="88" y="88"/>
                  </a:cubicBezTo>
                  <a:cubicBezTo>
                    <a:pt x="32" y="144"/>
                    <a:pt x="1" y="220"/>
                    <a:pt x="1" y="299"/>
                  </a:cubicBezTo>
                  <a:cubicBezTo>
                    <a:pt x="1" y="378"/>
                    <a:pt x="32" y="454"/>
                    <a:pt x="88" y="509"/>
                  </a:cubicBezTo>
                  <a:cubicBezTo>
                    <a:pt x="143" y="565"/>
                    <a:pt x="220" y="597"/>
                    <a:pt x="299" y="597"/>
                  </a:cubicBezTo>
                  <a:cubicBezTo>
                    <a:pt x="376" y="597"/>
                    <a:pt x="453" y="565"/>
                    <a:pt x="509" y="509"/>
                  </a:cubicBezTo>
                  <a:cubicBezTo>
                    <a:pt x="564" y="454"/>
                    <a:pt x="595" y="378"/>
                    <a:pt x="595" y="299"/>
                  </a:cubicBezTo>
                  <a:cubicBezTo>
                    <a:pt x="595" y="220"/>
                    <a:pt x="564" y="144"/>
                    <a:pt x="509" y="88"/>
                  </a:cubicBezTo>
                  <a:cubicBezTo>
                    <a:pt x="453" y="33"/>
                    <a:pt x="377" y="1"/>
                    <a:pt x="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3"/>
            <p:cNvSpPr/>
            <p:nvPr/>
          </p:nvSpPr>
          <p:spPr>
            <a:xfrm>
              <a:off x="5867398" y="1036892"/>
              <a:ext cx="161255" cy="73386"/>
            </a:xfrm>
            <a:custGeom>
              <a:rect b="b" l="l" r="r" t="t"/>
              <a:pathLst>
                <a:path extrusionOk="0" h="2265" w="4977">
                  <a:moveTo>
                    <a:pt x="297" y="0"/>
                  </a:moveTo>
                  <a:cubicBezTo>
                    <a:pt x="133" y="0"/>
                    <a:pt x="1" y="133"/>
                    <a:pt x="1" y="297"/>
                  </a:cubicBezTo>
                  <a:lnTo>
                    <a:pt x="1" y="1968"/>
                  </a:lnTo>
                  <a:cubicBezTo>
                    <a:pt x="2" y="2132"/>
                    <a:pt x="135" y="2265"/>
                    <a:pt x="299" y="2265"/>
                  </a:cubicBezTo>
                  <a:lnTo>
                    <a:pt x="4679" y="2265"/>
                  </a:lnTo>
                  <a:cubicBezTo>
                    <a:pt x="4844" y="2265"/>
                    <a:pt x="4976" y="2132"/>
                    <a:pt x="4976" y="1968"/>
                  </a:cubicBezTo>
                  <a:lnTo>
                    <a:pt x="4976" y="297"/>
                  </a:lnTo>
                  <a:cubicBezTo>
                    <a:pt x="4976" y="133"/>
                    <a:pt x="4844" y="0"/>
                    <a:pt x="4679" y="0"/>
                  </a:cubicBezTo>
                  <a:lnTo>
                    <a:pt x="4337" y="0"/>
                  </a:lnTo>
                  <a:cubicBezTo>
                    <a:pt x="4189" y="0"/>
                    <a:pt x="4055" y="106"/>
                    <a:pt x="4034" y="253"/>
                  </a:cubicBezTo>
                  <a:cubicBezTo>
                    <a:pt x="4008" y="436"/>
                    <a:pt x="4150" y="594"/>
                    <a:pt x="4328" y="594"/>
                  </a:cubicBezTo>
                  <a:lnTo>
                    <a:pt x="4381" y="594"/>
                  </a:lnTo>
                  <a:lnTo>
                    <a:pt x="4381" y="1670"/>
                  </a:lnTo>
                  <a:lnTo>
                    <a:pt x="595" y="1670"/>
                  </a:lnTo>
                  <a:lnTo>
                    <a:pt x="595" y="594"/>
                  </a:lnTo>
                  <a:lnTo>
                    <a:pt x="2014" y="594"/>
                  </a:lnTo>
                  <a:cubicBezTo>
                    <a:pt x="2163" y="594"/>
                    <a:pt x="2296" y="489"/>
                    <a:pt x="2317" y="341"/>
                  </a:cubicBezTo>
                  <a:cubicBezTo>
                    <a:pt x="2343" y="158"/>
                    <a:pt x="2201" y="0"/>
                    <a:pt x="20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3"/>
            <p:cNvSpPr/>
            <p:nvPr/>
          </p:nvSpPr>
          <p:spPr>
            <a:xfrm>
              <a:off x="5959252" y="1037086"/>
              <a:ext cx="19310" cy="19310"/>
            </a:xfrm>
            <a:custGeom>
              <a:rect b="b" l="l" r="r" t="t"/>
              <a:pathLst>
                <a:path extrusionOk="0" h="596" w="596">
                  <a:moveTo>
                    <a:pt x="298" y="1"/>
                  </a:moveTo>
                  <a:cubicBezTo>
                    <a:pt x="219" y="1"/>
                    <a:pt x="143" y="32"/>
                    <a:pt x="87" y="88"/>
                  </a:cubicBezTo>
                  <a:cubicBezTo>
                    <a:pt x="32" y="143"/>
                    <a:pt x="1" y="220"/>
                    <a:pt x="1" y="299"/>
                  </a:cubicBezTo>
                  <a:cubicBezTo>
                    <a:pt x="1" y="377"/>
                    <a:pt x="32" y="453"/>
                    <a:pt x="87" y="509"/>
                  </a:cubicBezTo>
                  <a:cubicBezTo>
                    <a:pt x="143" y="564"/>
                    <a:pt x="219" y="596"/>
                    <a:pt x="298" y="596"/>
                  </a:cubicBezTo>
                  <a:cubicBezTo>
                    <a:pt x="376" y="596"/>
                    <a:pt x="454" y="564"/>
                    <a:pt x="508" y="509"/>
                  </a:cubicBezTo>
                  <a:cubicBezTo>
                    <a:pt x="564" y="453"/>
                    <a:pt x="596" y="378"/>
                    <a:pt x="596" y="299"/>
                  </a:cubicBezTo>
                  <a:cubicBezTo>
                    <a:pt x="596" y="221"/>
                    <a:pt x="564" y="143"/>
                    <a:pt x="508" y="88"/>
                  </a:cubicBezTo>
                  <a:cubicBezTo>
                    <a:pt x="454" y="32"/>
                    <a:pt x="377"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3"/>
            <p:cNvSpPr/>
            <p:nvPr/>
          </p:nvSpPr>
          <p:spPr>
            <a:xfrm>
              <a:off x="5601653" y="1312648"/>
              <a:ext cx="86670" cy="131998"/>
            </a:xfrm>
            <a:custGeom>
              <a:rect b="b" l="l" r="r" t="t"/>
              <a:pathLst>
                <a:path extrusionOk="0" h="4074" w="2675">
                  <a:moveTo>
                    <a:pt x="890" y="2649"/>
                  </a:moveTo>
                  <a:cubicBezTo>
                    <a:pt x="905" y="2649"/>
                    <a:pt x="921" y="2650"/>
                    <a:pt x="937" y="2652"/>
                  </a:cubicBezTo>
                  <a:cubicBezTo>
                    <a:pt x="1084" y="2673"/>
                    <a:pt x="1190" y="2807"/>
                    <a:pt x="1190" y="2955"/>
                  </a:cubicBezTo>
                  <a:lnTo>
                    <a:pt x="1190" y="3480"/>
                  </a:lnTo>
                  <a:lnTo>
                    <a:pt x="596" y="3480"/>
                  </a:lnTo>
                  <a:lnTo>
                    <a:pt x="596" y="2945"/>
                  </a:lnTo>
                  <a:lnTo>
                    <a:pt x="595" y="2945"/>
                  </a:lnTo>
                  <a:cubicBezTo>
                    <a:pt x="595" y="2782"/>
                    <a:pt x="727" y="2649"/>
                    <a:pt x="890" y="2649"/>
                  </a:cubicBezTo>
                  <a:close/>
                  <a:moveTo>
                    <a:pt x="1635" y="0"/>
                  </a:moveTo>
                  <a:cubicBezTo>
                    <a:pt x="1062" y="0"/>
                    <a:pt x="595" y="466"/>
                    <a:pt x="595" y="1039"/>
                  </a:cubicBezTo>
                  <a:lnTo>
                    <a:pt x="595" y="2108"/>
                  </a:lnTo>
                  <a:cubicBezTo>
                    <a:pt x="249" y="2230"/>
                    <a:pt x="1" y="2561"/>
                    <a:pt x="1" y="2948"/>
                  </a:cubicBezTo>
                  <a:lnTo>
                    <a:pt x="1" y="3780"/>
                  </a:lnTo>
                  <a:cubicBezTo>
                    <a:pt x="0" y="3940"/>
                    <a:pt x="133" y="4074"/>
                    <a:pt x="297" y="4074"/>
                  </a:cubicBezTo>
                  <a:lnTo>
                    <a:pt x="1486" y="4074"/>
                  </a:lnTo>
                  <a:cubicBezTo>
                    <a:pt x="1650" y="4074"/>
                    <a:pt x="1784" y="3940"/>
                    <a:pt x="1784" y="3776"/>
                  </a:cubicBezTo>
                  <a:lnTo>
                    <a:pt x="1784" y="2944"/>
                  </a:lnTo>
                  <a:cubicBezTo>
                    <a:pt x="1784" y="2558"/>
                    <a:pt x="1534" y="2227"/>
                    <a:pt x="1190" y="2105"/>
                  </a:cubicBezTo>
                  <a:lnTo>
                    <a:pt x="1190" y="1049"/>
                  </a:lnTo>
                  <a:cubicBezTo>
                    <a:pt x="1190" y="830"/>
                    <a:pt x="1343" y="634"/>
                    <a:pt x="1559" y="599"/>
                  </a:cubicBezTo>
                  <a:cubicBezTo>
                    <a:pt x="1585" y="595"/>
                    <a:pt x="1610" y="593"/>
                    <a:pt x="1635" y="593"/>
                  </a:cubicBezTo>
                  <a:cubicBezTo>
                    <a:pt x="1881" y="593"/>
                    <a:pt x="2080" y="793"/>
                    <a:pt x="2080" y="1038"/>
                  </a:cubicBezTo>
                  <a:lnTo>
                    <a:pt x="2080" y="1368"/>
                  </a:lnTo>
                  <a:cubicBezTo>
                    <a:pt x="2080" y="1516"/>
                    <a:pt x="2186" y="1649"/>
                    <a:pt x="2333" y="1670"/>
                  </a:cubicBezTo>
                  <a:cubicBezTo>
                    <a:pt x="2348" y="1672"/>
                    <a:pt x="2363" y="1673"/>
                    <a:pt x="2377" y="1673"/>
                  </a:cubicBezTo>
                  <a:cubicBezTo>
                    <a:pt x="2541" y="1673"/>
                    <a:pt x="2674" y="1540"/>
                    <a:pt x="2674" y="1376"/>
                  </a:cubicBezTo>
                  <a:lnTo>
                    <a:pt x="2674" y="1058"/>
                  </a:lnTo>
                  <a:cubicBezTo>
                    <a:pt x="2674" y="530"/>
                    <a:pt x="2289" y="71"/>
                    <a:pt x="1764" y="8"/>
                  </a:cubicBezTo>
                  <a:cubicBezTo>
                    <a:pt x="1720" y="3"/>
                    <a:pt x="1677" y="0"/>
                    <a:pt x="163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3"/>
            <p:cNvSpPr/>
            <p:nvPr/>
          </p:nvSpPr>
          <p:spPr>
            <a:xfrm>
              <a:off x="5668980" y="1267807"/>
              <a:ext cx="85406" cy="177228"/>
            </a:xfrm>
            <a:custGeom>
              <a:rect b="b" l="l" r="r" t="t"/>
              <a:pathLst>
                <a:path extrusionOk="0" h="5470" w="2636">
                  <a:moveTo>
                    <a:pt x="2043" y="595"/>
                  </a:moveTo>
                  <a:lnTo>
                    <a:pt x="2043" y="817"/>
                  </a:lnTo>
                  <a:lnTo>
                    <a:pt x="1449" y="817"/>
                  </a:lnTo>
                  <a:lnTo>
                    <a:pt x="1449" y="595"/>
                  </a:lnTo>
                  <a:close/>
                  <a:moveTo>
                    <a:pt x="2043" y="1412"/>
                  </a:moveTo>
                  <a:lnTo>
                    <a:pt x="2043" y="1797"/>
                  </a:lnTo>
                  <a:cubicBezTo>
                    <a:pt x="2043" y="1960"/>
                    <a:pt x="1909" y="2095"/>
                    <a:pt x="1746" y="2095"/>
                  </a:cubicBezTo>
                  <a:cubicBezTo>
                    <a:pt x="1583" y="2095"/>
                    <a:pt x="1449" y="1962"/>
                    <a:pt x="1449" y="1797"/>
                  </a:cubicBezTo>
                  <a:lnTo>
                    <a:pt x="1449" y="1412"/>
                  </a:lnTo>
                  <a:close/>
                  <a:moveTo>
                    <a:pt x="1150" y="1"/>
                  </a:moveTo>
                  <a:cubicBezTo>
                    <a:pt x="986" y="1"/>
                    <a:pt x="853" y="134"/>
                    <a:pt x="853" y="299"/>
                  </a:cubicBezTo>
                  <a:lnTo>
                    <a:pt x="853" y="1783"/>
                  </a:lnTo>
                  <a:cubicBezTo>
                    <a:pt x="853" y="2170"/>
                    <a:pt x="1102" y="2500"/>
                    <a:pt x="1446" y="2622"/>
                  </a:cubicBezTo>
                  <a:lnTo>
                    <a:pt x="1446" y="4434"/>
                  </a:lnTo>
                  <a:cubicBezTo>
                    <a:pt x="1446" y="4659"/>
                    <a:pt x="1282" y="4854"/>
                    <a:pt x="1059" y="4874"/>
                  </a:cubicBezTo>
                  <a:cubicBezTo>
                    <a:pt x="1047" y="4876"/>
                    <a:pt x="1034" y="4876"/>
                    <a:pt x="1021" y="4876"/>
                  </a:cubicBezTo>
                  <a:cubicBezTo>
                    <a:pt x="786" y="4876"/>
                    <a:pt x="593" y="4685"/>
                    <a:pt x="593" y="4449"/>
                  </a:cubicBezTo>
                  <a:lnTo>
                    <a:pt x="593" y="3887"/>
                  </a:lnTo>
                  <a:cubicBezTo>
                    <a:pt x="593" y="3738"/>
                    <a:pt x="488" y="3606"/>
                    <a:pt x="340" y="3585"/>
                  </a:cubicBezTo>
                  <a:cubicBezTo>
                    <a:pt x="326" y="3583"/>
                    <a:pt x="311" y="3582"/>
                    <a:pt x="297" y="3582"/>
                  </a:cubicBezTo>
                  <a:cubicBezTo>
                    <a:pt x="134" y="3582"/>
                    <a:pt x="0" y="3715"/>
                    <a:pt x="0" y="3878"/>
                  </a:cubicBezTo>
                  <a:lnTo>
                    <a:pt x="0" y="4426"/>
                  </a:lnTo>
                  <a:cubicBezTo>
                    <a:pt x="0" y="4982"/>
                    <a:pt x="435" y="5454"/>
                    <a:pt x="991" y="5469"/>
                  </a:cubicBezTo>
                  <a:cubicBezTo>
                    <a:pt x="1001" y="5470"/>
                    <a:pt x="1010" y="5470"/>
                    <a:pt x="1020" y="5470"/>
                  </a:cubicBezTo>
                  <a:cubicBezTo>
                    <a:pt x="1583" y="5470"/>
                    <a:pt x="2041" y="5012"/>
                    <a:pt x="2041" y="4449"/>
                  </a:cubicBezTo>
                  <a:lnTo>
                    <a:pt x="2041" y="2622"/>
                  </a:lnTo>
                  <a:cubicBezTo>
                    <a:pt x="2388" y="2500"/>
                    <a:pt x="2636" y="2170"/>
                    <a:pt x="2636" y="1783"/>
                  </a:cubicBezTo>
                  <a:lnTo>
                    <a:pt x="2636" y="299"/>
                  </a:lnTo>
                  <a:cubicBezTo>
                    <a:pt x="2636" y="134"/>
                    <a:pt x="2503" y="1"/>
                    <a:pt x="23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43"/>
          <p:cNvGrpSpPr/>
          <p:nvPr/>
        </p:nvGrpSpPr>
        <p:grpSpPr>
          <a:xfrm>
            <a:off x="8414625" y="2771275"/>
            <a:ext cx="1191008" cy="1372009"/>
            <a:chOff x="8113800" y="2832625"/>
            <a:chExt cx="1191008" cy="1372009"/>
          </a:xfrm>
        </p:grpSpPr>
        <p:grpSp>
          <p:nvGrpSpPr>
            <p:cNvPr id="1220" name="Google Shape;1220;p43"/>
            <p:cNvGrpSpPr/>
            <p:nvPr/>
          </p:nvGrpSpPr>
          <p:grpSpPr>
            <a:xfrm rot="-2700000">
              <a:off x="8311129" y="3188400"/>
              <a:ext cx="809979" cy="855087"/>
              <a:chOff x="-3171395" y="736983"/>
              <a:chExt cx="1712232" cy="1807587"/>
            </a:xfrm>
          </p:grpSpPr>
          <p:grpSp>
            <p:nvGrpSpPr>
              <p:cNvPr id="1221" name="Google Shape;1221;p43"/>
              <p:cNvGrpSpPr/>
              <p:nvPr/>
            </p:nvGrpSpPr>
            <p:grpSpPr>
              <a:xfrm>
                <a:off x="-3128356" y="827596"/>
                <a:ext cx="1626149" cy="1626342"/>
                <a:chOff x="-4570025" y="-195475"/>
                <a:chExt cx="1932900" cy="1932900"/>
              </a:xfrm>
            </p:grpSpPr>
            <p:sp>
              <p:nvSpPr>
                <p:cNvPr id="1222" name="Google Shape;1222;p4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43"/>
              <p:cNvGrpSpPr/>
              <p:nvPr/>
            </p:nvGrpSpPr>
            <p:grpSpPr>
              <a:xfrm>
                <a:off x="-3171395" y="736983"/>
                <a:ext cx="1712232" cy="1807587"/>
                <a:chOff x="-1141405" y="2245329"/>
                <a:chExt cx="336848" cy="355600"/>
              </a:xfrm>
            </p:grpSpPr>
            <p:sp>
              <p:nvSpPr>
                <p:cNvPr id="1225" name="Google Shape;1225;p4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29" name="Google Shape;1229;p43"/>
            <p:cNvSpPr/>
            <p:nvPr/>
          </p:nvSpPr>
          <p:spPr>
            <a:xfrm>
              <a:off x="8113800" y="28326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43"/>
          <p:cNvGrpSpPr/>
          <p:nvPr/>
        </p:nvGrpSpPr>
        <p:grpSpPr>
          <a:xfrm>
            <a:off x="6696697" y="1366231"/>
            <a:ext cx="414282" cy="413955"/>
            <a:chOff x="3942935" y="4111198"/>
            <a:chExt cx="493193" cy="492804"/>
          </a:xfrm>
        </p:grpSpPr>
        <p:sp>
          <p:nvSpPr>
            <p:cNvPr id="1231" name="Google Shape;1231;p43"/>
            <p:cNvSpPr/>
            <p:nvPr/>
          </p:nvSpPr>
          <p:spPr>
            <a:xfrm>
              <a:off x="3952590" y="4120562"/>
              <a:ext cx="473882" cy="473947"/>
            </a:xfrm>
            <a:custGeom>
              <a:rect b="b" l="l" r="r" t="t"/>
              <a:pathLst>
                <a:path extrusionOk="0" h="14628" w="14626">
                  <a:moveTo>
                    <a:pt x="4875" y="0"/>
                  </a:moveTo>
                  <a:lnTo>
                    <a:pt x="1" y="3211"/>
                  </a:lnTo>
                  <a:lnTo>
                    <a:pt x="1" y="14627"/>
                  </a:lnTo>
                  <a:lnTo>
                    <a:pt x="4875" y="11416"/>
                  </a:lnTo>
                  <a:lnTo>
                    <a:pt x="9752" y="14627"/>
                  </a:lnTo>
                  <a:lnTo>
                    <a:pt x="14625" y="11416"/>
                  </a:lnTo>
                  <a:lnTo>
                    <a:pt x="14625" y="0"/>
                  </a:lnTo>
                  <a:lnTo>
                    <a:pt x="9752" y="3211"/>
                  </a:lnTo>
                  <a:lnTo>
                    <a:pt x="4875" y="0"/>
                  </a:ln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3"/>
            <p:cNvSpPr/>
            <p:nvPr/>
          </p:nvSpPr>
          <p:spPr>
            <a:xfrm>
              <a:off x="4040524" y="4120691"/>
              <a:ext cx="386014" cy="236650"/>
            </a:xfrm>
            <a:custGeom>
              <a:rect b="b" l="l" r="r" t="t"/>
              <a:pathLst>
                <a:path extrusionOk="0" h="7304" w="11914">
                  <a:moveTo>
                    <a:pt x="2172" y="0"/>
                  </a:moveTo>
                  <a:lnTo>
                    <a:pt x="1" y="1429"/>
                  </a:lnTo>
                  <a:lnTo>
                    <a:pt x="806" y="3503"/>
                  </a:lnTo>
                  <a:cubicBezTo>
                    <a:pt x="806" y="3503"/>
                    <a:pt x="1407" y="3283"/>
                    <a:pt x="1943" y="3283"/>
                  </a:cubicBezTo>
                  <a:cubicBezTo>
                    <a:pt x="2158" y="3283"/>
                    <a:pt x="2363" y="3319"/>
                    <a:pt x="2514" y="3418"/>
                  </a:cubicBezTo>
                  <a:lnTo>
                    <a:pt x="5161" y="5155"/>
                  </a:lnTo>
                  <a:cubicBezTo>
                    <a:pt x="5384" y="5302"/>
                    <a:pt x="5520" y="5553"/>
                    <a:pt x="5520" y="5821"/>
                  </a:cubicBezTo>
                  <a:cubicBezTo>
                    <a:pt x="5520" y="6641"/>
                    <a:pt x="6185" y="7304"/>
                    <a:pt x="7003" y="7304"/>
                  </a:cubicBezTo>
                  <a:lnTo>
                    <a:pt x="7618" y="7304"/>
                  </a:lnTo>
                  <a:cubicBezTo>
                    <a:pt x="8060" y="7304"/>
                    <a:pt x="8404" y="6943"/>
                    <a:pt x="8409" y="6502"/>
                  </a:cubicBezTo>
                  <a:cubicBezTo>
                    <a:pt x="8412" y="6058"/>
                    <a:pt x="8776" y="5712"/>
                    <a:pt x="9205" y="5712"/>
                  </a:cubicBezTo>
                  <a:cubicBezTo>
                    <a:pt x="9249" y="5712"/>
                    <a:pt x="9293" y="5716"/>
                    <a:pt x="9338" y="5724"/>
                  </a:cubicBezTo>
                  <a:lnTo>
                    <a:pt x="11737" y="6132"/>
                  </a:lnTo>
                  <a:lnTo>
                    <a:pt x="11913" y="5322"/>
                  </a:lnTo>
                  <a:lnTo>
                    <a:pt x="11913" y="0"/>
                  </a:lnTo>
                  <a:lnTo>
                    <a:pt x="7042" y="3207"/>
                  </a:lnTo>
                  <a:lnTo>
                    <a:pt x="2172" y="0"/>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a:off x="3952590" y="4186010"/>
              <a:ext cx="58968" cy="97783"/>
            </a:xfrm>
            <a:custGeom>
              <a:rect b="b" l="l" r="r" t="t"/>
              <a:pathLst>
                <a:path extrusionOk="0" h="3018" w="1820">
                  <a:moveTo>
                    <a:pt x="1820" y="1"/>
                  </a:moveTo>
                  <a:lnTo>
                    <a:pt x="1" y="1198"/>
                  </a:lnTo>
                  <a:lnTo>
                    <a:pt x="1" y="3018"/>
                  </a:lnTo>
                  <a:lnTo>
                    <a:pt x="1426" y="2093"/>
                  </a:lnTo>
                  <a:cubicBezTo>
                    <a:pt x="1672" y="1934"/>
                    <a:pt x="1820" y="1661"/>
                    <a:pt x="1820" y="1368"/>
                  </a:cubicBezTo>
                  <a:lnTo>
                    <a:pt x="1820" y="1"/>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3"/>
            <p:cNvSpPr/>
            <p:nvPr/>
          </p:nvSpPr>
          <p:spPr>
            <a:xfrm>
              <a:off x="3952590" y="4465363"/>
              <a:ext cx="79445" cy="128434"/>
            </a:xfrm>
            <a:custGeom>
              <a:rect b="b" l="l" r="r" t="t"/>
              <a:pathLst>
                <a:path extrusionOk="0" h="3964" w="2452">
                  <a:moveTo>
                    <a:pt x="1680" y="0"/>
                  </a:moveTo>
                  <a:cubicBezTo>
                    <a:pt x="1554" y="0"/>
                    <a:pt x="1424" y="32"/>
                    <a:pt x="1301" y="101"/>
                  </a:cubicBezTo>
                  <a:lnTo>
                    <a:pt x="1" y="865"/>
                  </a:lnTo>
                  <a:lnTo>
                    <a:pt x="1" y="3964"/>
                  </a:lnTo>
                  <a:lnTo>
                    <a:pt x="2452" y="2350"/>
                  </a:lnTo>
                  <a:lnTo>
                    <a:pt x="2452" y="771"/>
                  </a:lnTo>
                  <a:cubicBezTo>
                    <a:pt x="2452" y="322"/>
                    <a:pt x="2083" y="0"/>
                    <a:pt x="1680" y="0"/>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3"/>
            <p:cNvSpPr/>
            <p:nvPr/>
          </p:nvSpPr>
          <p:spPr>
            <a:xfrm>
              <a:off x="4110864" y="4421849"/>
              <a:ext cx="315673" cy="172368"/>
            </a:xfrm>
            <a:custGeom>
              <a:rect b="b" l="l" r="r" t="t"/>
              <a:pathLst>
                <a:path extrusionOk="0" h="5320" w="9743">
                  <a:moveTo>
                    <a:pt x="1531" y="1"/>
                  </a:moveTo>
                  <a:cubicBezTo>
                    <a:pt x="1011" y="1"/>
                    <a:pt x="533" y="339"/>
                    <a:pt x="378" y="860"/>
                  </a:cubicBezTo>
                  <a:lnTo>
                    <a:pt x="1" y="2113"/>
                  </a:lnTo>
                  <a:lnTo>
                    <a:pt x="4872" y="5320"/>
                  </a:lnTo>
                  <a:lnTo>
                    <a:pt x="9742" y="2113"/>
                  </a:lnTo>
                  <a:lnTo>
                    <a:pt x="9742" y="341"/>
                  </a:lnTo>
                  <a:lnTo>
                    <a:pt x="6537" y="1233"/>
                  </a:lnTo>
                  <a:lnTo>
                    <a:pt x="2704" y="275"/>
                  </a:lnTo>
                  <a:lnTo>
                    <a:pt x="1846" y="43"/>
                  </a:lnTo>
                  <a:cubicBezTo>
                    <a:pt x="1741" y="14"/>
                    <a:pt x="1635" y="1"/>
                    <a:pt x="1531" y="1"/>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3"/>
            <p:cNvSpPr/>
            <p:nvPr/>
          </p:nvSpPr>
          <p:spPr>
            <a:xfrm>
              <a:off x="3994030" y="4280521"/>
              <a:ext cx="123185" cy="153997"/>
            </a:xfrm>
            <a:custGeom>
              <a:rect b="b" l="l" r="r" t="t"/>
              <a:pathLst>
                <a:path extrusionOk="0" h="4753" w="3802">
                  <a:moveTo>
                    <a:pt x="1901" y="1"/>
                  </a:moveTo>
                  <a:cubicBezTo>
                    <a:pt x="852" y="1"/>
                    <a:pt x="1" y="859"/>
                    <a:pt x="1" y="1917"/>
                  </a:cubicBezTo>
                  <a:cubicBezTo>
                    <a:pt x="1" y="2975"/>
                    <a:pt x="1901" y="4752"/>
                    <a:pt x="1901" y="4752"/>
                  </a:cubicBezTo>
                  <a:cubicBezTo>
                    <a:pt x="1901" y="4752"/>
                    <a:pt x="3802" y="2975"/>
                    <a:pt x="3802" y="1917"/>
                  </a:cubicBezTo>
                  <a:cubicBezTo>
                    <a:pt x="3802"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3"/>
            <p:cNvSpPr/>
            <p:nvPr/>
          </p:nvSpPr>
          <p:spPr>
            <a:xfrm>
              <a:off x="4028666" y="4315707"/>
              <a:ext cx="53914" cy="53752"/>
            </a:xfrm>
            <a:custGeom>
              <a:rect b="b" l="l" r="r" t="t"/>
              <a:pathLst>
                <a:path extrusionOk="0" h="1659" w="1664">
                  <a:moveTo>
                    <a:pt x="832" y="0"/>
                  </a:moveTo>
                  <a:cubicBezTo>
                    <a:pt x="373" y="0"/>
                    <a:pt x="0" y="372"/>
                    <a:pt x="0" y="830"/>
                  </a:cubicBezTo>
                  <a:cubicBezTo>
                    <a:pt x="0" y="1288"/>
                    <a:pt x="373" y="1659"/>
                    <a:pt x="832" y="1659"/>
                  </a:cubicBezTo>
                  <a:cubicBezTo>
                    <a:pt x="1292" y="1659"/>
                    <a:pt x="1663" y="1288"/>
                    <a:pt x="1664" y="830"/>
                  </a:cubicBezTo>
                  <a:cubicBezTo>
                    <a:pt x="1664" y="372"/>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a:off x="4250897" y="4120821"/>
              <a:ext cx="123185" cy="153932"/>
            </a:xfrm>
            <a:custGeom>
              <a:rect b="b" l="l" r="r" t="t"/>
              <a:pathLst>
                <a:path extrusionOk="0" h="4751" w="3802">
                  <a:moveTo>
                    <a:pt x="1901" y="1"/>
                  </a:moveTo>
                  <a:cubicBezTo>
                    <a:pt x="851" y="1"/>
                    <a:pt x="1" y="859"/>
                    <a:pt x="1" y="1917"/>
                  </a:cubicBezTo>
                  <a:cubicBezTo>
                    <a:pt x="1" y="2975"/>
                    <a:pt x="1901" y="4751"/>
                    <a:pt x="1901" y="4751"/>
                  </a:cubicBezTo>
                  <a:cubicBezTo>
                    <a:pt x="1901" y="4751"/>
                    <a:pt x="3801" y="2975"/>
                    <a:pt x="3801" y="1917"/>
                  </a:cubicBezTo>
                  <a:cubicBezTo>
                    <a:pt x="3801"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3"/>
            <p:cNvSpPr/>
            <p:nvPr/>
          </p:nvSpPr>
          <p:spPr>
            <a:xfrm>
              <a:off x="4285533" y="4156007"/>
              <a:ext cx="53914" cy="53752"/>
            </a:xfrm>
            <a:custGeom>
              <a:rect b="b" l="l" r="r" t="t"/>
              <a:pathLst>
                <a:path extrusionOk="0" h="1659" w="1664">
                  <a:moveTo>
                    <a:pt x="832" y="0"/>
                  </a:moveTo>
                  <a:cubicBezTo>
                    <a:pt x="373" y="0"/>
                    <a:pt x="0" y="371"/>
                    <a:pt x="0" y="829"/>
                  </a:cubicBezTo>
                  <a:cubicBezTo>
                    <a:pt x="0" y="1287"/>
                    <a:pt x="373" y="1658"/>
                    <a:pt x="832" y="1658"/>
                  </a:cubicBezTo>
                  <a:cubicBezTo>
                    <a:pt x="1292" y="1658"/>
                    <a:pt x="1663" y="1287"/>
                    <a:pt x="1664" y="829"/>
                  </a:cubicBezTo>
                  <a:cubicBezTo>
                    <a:pt x="1664" y="371"/>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3"/>
            <p:cNvSpPr/>
            <p:nvPr/>
          </p:nvSpPr>
          <p:spPr>
            <a:xfrm>
              <a:off x="4198992" y="4388315"/>
              <a:ext cx="123152" cy="153997"/>
            </a:xfrm>
            <a:custGeom>
              <a:rect b="b" l="l" r="r" t="t"/>
              <a:pathLst>
                <a:path extrusionOk="0" h="4753" w="3801">
                  <a:moveTo>
                    <a:pt x="1901" y="1"/>
                  </a:moveTo>
                  <a:cubicBezTo>
                    <a:pt x="850" y="1"/>
                    <a:pt x="0" y="859"/>
                    <a:pt x="0" y="1917"/>
                  </a:cubicBezTo>
                  <a:cubicBezTo>
                    <a:pt x="0" y="2975"/>
                    <a:pt x="1901" y="4752"/>
                    <a:pt x="1901" y="4752"/>
                  </a:cubicBezTo>
                  <a:cubicBezTo>
                    <a:pt x="1901" y="4752"/>
                    <a:pt x="3801" y="2975"/>
                    <a:pt x="3801" y="1917"/>
                  </a:cubicBezTo>
                  <a:cubicBezTo>
                    <a:pt x="3801" y="858"/>
                    <a:pt x="2950" y="1"/>
                    <a:pt x="1901"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3"/>
            <p:cNvSpPr/>
            <p:nvPr/>
          </p:nvSpPr>
          <p:spPr>
            <a:xfrm>
              <a:off x="4233596" y="4423469"/>
              <a:ext cx="53946" cy="53752"/>
            </a:xfrm>
            <a:custGeom>
              <a:rect b="b" l="l" r="r" t="t"/>
              <a:pathLst>
                <a:path extrusionOk="0" h="1659" w="1665">
                  <a:moveTo>
                    <a:pt x="833" y="0"/>
                  </a:moveTo>
                  <a:cubicBezTo>
                    <a:pt x="374" y="0"/>
                    <a:pt x="1" y="372"/>
                    <a:pt x="1" y="830"/>
                  </a:cubicBezTo>
                  <a:cubicBezTo>
                    <a:pt x="1" y="1288"/>
                    <a:pt x="374" y="1658"/>
                    <a:pt x="833" y="1658"/>
                  </a:cubicBezTo>
                  <a:cubicBezTo>
                    <a:pt x="1292" y="1658"/>
                    <a:pt x="1664" y="1288"/>
                    <a:pt x="1664" y="830"/>
                  </a:cubicBezTo>
                  <a:cubicBezTo>
                    <a:pt x="1664" y="372"/>
                    <a:pt x="1292" y="0"/>
                    <a:pt x="8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3"/>
            <p:cNvSpPr/>
            <p:nvPr/>
          </p:nvSpPr>
          <p:spPr>
            <a:xfrm>
              <a:off x="3984407" y="4270963"/>
              <a:ext cx="142463" cy="173210"/>
            </a:xfrm>
            <a:custGeom>
              <a:rect b="b" l="l" r="r" t="t"/>
              <a:pathLst>
                <a:path extrusionOk="0" h="5346" w="4397">
                  <a:moveTo>
                    <a:pt x="2198" y="595"/>
                  </a:moveTo>
                  <a:cubicBezTo>
                    <a:pt x="3083" y="595"/>
                    <a:pt x="3802" y="1321"/>
                    <a:pt x="3802" y="2213"/>
                  </a:cubicBezTo>
                  <a:cubicBezTo>
                    <a:pt x="3802" y="2826"/>
                    <a:pt x="2890" y="3944"/>
                    <a:pt x="2198" y="4635"/>
                  </a:cubicBezTo>
                  <a:cubicBezTo>
                    <a:pt x="1508" y="3945"/>
                    <a:pt x="596" y="2827"/>
                    <a:pt x="596" y="2213"/>
                  </a:cubicBezTo>
                  <a:cubicBezTo>
                    <a:pt x="596" y="1321"/>
                    <a:pt x="1316" y="595"/>
                    <a:pt x="2198" y="595"/>
                  </a:cubicBezTo>
                  <a:close/>
                  <a:moveTo>
                    <a:pt x="2198" y="0"/>
                  </a:moveTo>
                  <a:cubicBezTo>
                    <a:pt x="986" y="0"/>
                    <a:pt x="1" y="992"/>
                    <a:pt x="1" y="2213"/>
                  </a:cubicBezTo>
                  <a:cubicBezTo>
                    <a:pt x="1" y="3368"/>
                    <a:pt x="1792" y="5075"/>
                    <a:pt x="1996" y="5265"/>
                  </a:cubicBezTo>
                  <a:cubicBezTo>
                    <a:pt x="2053" y="5319"/>
                    <a:pt x="2127" y="5345"/>
                    <a:pt x="2198" y="5345"/>
                  </a:cubicBezTo>
                  <a:cubicBezTo>
                    <a:pt x="2271" y="5345"/>
                    <a:pt x="2345" y="5319"/>
                    <a:pt x="2401" y="5265"/>
                  </a:cubicBezTo>
                  <a:cubicBezTo>
                    <a:pt x="2606" y="5075"/>
                    <a:pt x="4396" y="3366"/>
                    <a:pt x="4396" y="2213"/>
                  </a:cubicBezTo>
                  <a:cubicBezTo>
                    <a:pt x="4395" y="992"/>
                    <a:pt x="3409" y="0"/>
                    <a:pt x="21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3"/>
            <p:cNvSpPr/>
            <p:nvPr/>
          </p:nvSpPr>
          <p:spPr>
            <a:xfrm>
              <a:off x="4019075" y="4306084"/>
              <a:ext cx="73127" cy="73030"/>
            </a:xfrm>
            <a:custGeom>
              <a:rect b="b" l="l" r="r" t="t"/>
              <a:pathLst>
                <a:path extrusionOk="0" h="2254" w="2257">
                  <a:moveTo>
                    <a:pt x="1128" y="594"/>
                  </a:moveTo>
                  <a:cubicBezTo>
                    <a:pt x="1423" y="594"/>
                    <a:pt x="1663" y="833"/>
                    <a:pt x="1663" y="1127"/>
                  </a:cubicBezTo>
                  <a:cubicBezTo>
                    <a:pt x="1663" y="1421"/>
                    <a:pt x="1423" y="1660"/>
                    <a:pt x="1128" y="1660"/>
                  </a:cubicBezTo>
                  <a:cubicBezTo>
                    <a:pt x="833" y="1660"/>
                    <a:pt x="594" y="1420"/>
                    <a:pt x="594" y="1127"/>
                  </a:cubicBezTo>
                  <a:cubicBezTo>
                    <a:pt x="594" y="833"/>
                    <a:pt x="833" y="594"/>
                    <a:pt x="1128" y="594"/>
                  </a:cubicBezTo>
                  <a:close/>
                  <a:moveTo>
                    <a:pt x="1128" y="1"/>
                  </a:moveTo>
                  <a:cubicBezTo>
                    <a:pt x="506" y="1"/>
                    <a:pt x="1" y="506"/>
                    <a:pt x="1" y="1127"/>
                  </a:cubicBezTo>
                  <a:cubicBezTo>
                    <a:pt x="1" y="1748"/>
                    <a:pt x="507" y="2254"/>
                    <a:pt x="1128" y="2254"/>
                  </a:cubicBezTo>
                  <a:cubicBezTo>
                    <a:pt x="1749" y="2254"/>
                    <a:pt x="2257" y="1748"/>
                    <a:pt x="2257" y="1127"/>
                  </a:cubicBezTo>
                  <a:cubicBezTo>
                    <a:pt x="2257" y="506"/>
                    <a:pt x="1749" y="1"/>
                    <a:pt x="11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3"/>
            <p:cNvSpPr/>
            <p:nvPr/>
          </p:nvSpPr>
          <p:spPr>
            <a:xfrm>
              <a:off x="4275910" y="4146352"/>
              <a:ext cx="73159" cy="73030"/>
            </a:xfrm>
            <a:custGeom>
              <a:rect b="b" l="l" r="r" t="t"/>
              <a:pathLst>
                <a:path extrusionOk="0" h="2254" w="2258">
                  <a:moveTo>
                    <a:pt x="1129" y="594"/>
                  </a:moveTo>
                  <a:cubicBezTo>
                    <a:pt x="1424" y="594"/>
                    <a:pt x="1664" y="832"/>
                    <a:pt x="1664" y="1127"/>
                  </a:cubicBezTo>
                  <a:cubicBezTo>
                    <a:pt x="1664" y="1420"/>
                    <a:pt x="1424" y="1660"/>
                    <a:pt x="1129" y="1660"/>
                  </a:cubicBezTo>
                  <a:cubicBezTo>
                    <a:pt x="834" y="1660"/>
                    <a:pt x="595" y="1420"/>
                    <a:pt x="595" y="1127"/>
                  </a:cubicBezTo>
                  <a:cubicBezTo>
                    <a:pt x="595" y="834"/>
                    <a:pt x="834" y="594"/>
                    <a:pt x="1129" y="594"/>
                  </a:cubicBezTo>
                  <a:close/>
                  <a:moveTo>
                    <a:pt x="1129" y="0"/>
                  </a:moveTo>
                  <a:cubicBezTo>
                    <a:pt x="507" y="0"/>
                    <a:pt x="0" y="506"/>
                    <a:pt x="0" y="1127"/>
                  </a:cubicBezTo>
                  <a:cubicBezTo>
                    <a:pt x="0" y="1748"/>
                    <a:pt x="507" y="2253"/>
                    <a:pt x="1129" y="2253"/>
                  </a:cubicBezTo>
                  <a:cubicBezTo>
                    <a:pt x="1752" y="2253"/>
                    <a:pt x="2258" y="1748"/>
                    <a:pt x="2258" y="1127"/>
                  </a:cubicBezTo>
                  <a:cubicBezTo>
                    <a:pt x="2258" y="506"/>
                    <a:pt x="1750" y="0"/>
                    <a:pt x="11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3"/>
            <p:cNvSpPr/>
            <p:nvPr/>
          </p:nvSpPr>
          <p:spPr>
            <a:xfrm>
              <a:off x="3942935" y="4111198"/>
              <a:ext cx="493193" cy="492804"/>
            </a:xfrm>
            <a:custGeom>
              <a:rect b="b" l="l" r="r" t="t"/>
              <a:pathLst>
                <a:path extrusionOk="0" h="15210" w="15222">
                  <a:moveTo>
                    <a:pt x="11406" y="596"/>
                  </a:moveTo>
                  <a:cubicBezTo>
                    <a:pt x="12290" y="596"/>
                    <a:pt x="13009" y="1322"/>
                    <a:pt x="13009" y="2215"/>
                  </a:cubicBezTo>
                  <a:cubicBezTo>
                    <a:pt x="13009" y="2827"/>
                    <a:pt x="12098" y="3946"/>
                    <a:pt x="11406" y="4636"/>
                  </a:cubicBezTo>
                  <a:cubicBezTo>
                    <a:pt x="10715" y="3947"/>
                    <a:pt x="9802" y="2828"/>
                    <a:pt x="9802" y="2215"/>
                  </a:cubicBezTo>
                  <a:cubicBezTo>
                    <a:pt x="9802" y="1322"/>
                    <a:pt x="10522" y="596"/>
                    <a:pt x="11406" y="596"/>
                  </a:cubicBezTo>
                  <a:close/>
                  <a:moveTo>
                    <a:pt x="1822" y="2859"/>
                  </a:moveTo>
                  <a:lnTo>
                    <a:pt x="1822" y="3677"/>
                  </a:lnTo>
                  <a:cubicBezTo>
                    <a:pt x="1822" y="3870"/>
                    <a:pt x="1725" y="4048"/>
                    <a:pt x="1564" y="4153"/>
                  </a:cubicBezTo>
                  <a:lnTo>
                    <a:pt x="598" y="4780"/>
                  </a:lnTo>
                  <a:lnTo>
                    <a:pt x="598" y="3667"/>
                  </a:lnTo>
                  <a:lnTo>
                    <a:pt x="1822" y="2859"/>
                  </a:lnTo>
                  <a:close/>
                  <a:moveTo>
                    <a:pt x="9804" y="9934"/>
                  </a:moveTo>
                  <a:cubicBezTo>
                    <a:pt x="9839" y="9934"/>
                    <a:pt x="9873" y="9938"/>
                    <a:pt x="9906" y="9945"/>
                  </a:cubicBezTo>
                  <a:lnTo>
                    <a:pt x="9279" y="10571"/>
                  </a:lnTo>
                  <a:cubicBezTo>
                    <a:pt x="9273" y="10538"/>
                    <a:pt x="9269" y="10503"/>
                    <a:pt x="9269" y="10468"/>
                  </a:cubicBezTo>
                  <a:cubicBezTo>
                    <a:pt x="9269" y="10174"/>
                    <a:pt x="9509" y="9934"/>
                    <a:pt x="9804" y="9934"/>
                  </a:cubicBezTo>
                  <a:close/>
                  <a:moveTo>
                    <a:pt x="10327" y="10364"/>
                  </a:moveTo>
                  <a:cubicBezTo>
                    <a:pt x="10334" y="10397"/>
                    <a:pt x="10337" y="10432"/>
                    <a:pt x="10337" y="10468"/>
                  </a:cubicBezTo>
                  <a:cubicBezTo>
                    <a:pt x="10337" y="10761"/>
                    <a:pt x="10098" y="11001"/>
                    <a:pt x="9804" y="11001"/>
                  </a:cubicBezTo>
                  <a:cubicBezTo>
                    <a:pt x="9768" y="11001"/>
                    <a:pt x="9734" y="10996"/>
                    <a:pt x="9700" y="10990"/>
                  </a:cubicBezTo>
                  <a:lnTo>
                    <a:pt x="10327" y="10364"/>
                  </a:lnTo>
                  <a:close/>
                  <a:moveTo>
                    <a:pt x="9804" y="8850"/>
                  </a:moveTo>
                  <a:cubicBezTo>
                    <a:pt x="10141" y="8850"/>
                    <a:pt x="10455" y="8957"/>
                    <a:pt x="10714" y="9137"/>
                  </a:cubicBezTo>
                  <a:lnTo>
                    <a:pt x="10363" y="9489"/>
                  </a:lnTo>
                  <a:cubicBezTo>
                    <a:pt x="10198" y="9394"/>
                    <a:pt x="10008" y="9339"/>
                    <a:pt x="9805" y="9339"/>
                  </a:cubicBezTo>
                  <a:cubicBezTo>
                    <a:pt x="9182" y="9339"/>
                    <a:pt x="8676" y="9845"/>
                    <a:pt x="8676" y="10466"/>
                  </a:cubicBezTo>
                  <a:cubicBezTo>
                    <a:pt x="8676" y="10670"/>
                    <a:pt x="8731" y="10861"/>
                    <a:pt x="8825" y="11026"/>
                  </a:cubicBezTo>
                  <a:lnTo>
                    <a:pt x="8526" y="11324"/>
                  </a:lnTo>
                  <a:cubicBezTo>
                    <a:pt x="8330" y="11001"/>
                    <a:pt x="8200" y="10700"/>
                    <a:pt x="8200" y="10469"/>
                  </a:cubicBezTo>
                  <a:cubicBezTo>
                    <a:pt x="8200" y="9576"/>
                    <a:pt x="8919" y="8850"/>
                    <a:pt x="9804" y="8850"/>
                  </a:cubicBezTo>
                  <a:close/>
                  <a:moveTo>
                    <a:pt x="11127" y="9562"/>
                  </a:moveTo>
                  <a:cubicBezTo>
                    <a:pt x="11303" y="9821"/>
                    <a:pt x="11404" y="10134"/>
                    <a:pt x="11404" y="10470"/>
                  </a:cubicBezTo>
                  <a:cubicBezTo>
                    <a:pt x="11408" y="11084"/>
                    <a:pt x="10494" y="12202"/>
                    <a:pt x="9804" y="12891"/>
                  </a:cubicBezTo>
                  <a:cubicBezTo>
                    <a:pt x="9502" y="12591"/>
                    <a:pt x="9160" y="12208"/>
                    <a:pt x="8868" y="11823"/>
                  </a:cubicBezTo>
                  <a:lnTo>
                    <a:pt x="9244" y="11447"/>
                  </a:lnTo>
                  <a:cubicBezTo>
                    <a:pt x="9409" y="11542"/>
                    <a:pt x="9599" y="11595"/>
                    <a:pt x="9802" y="11595"/>
                  </a:cubicBezTo>
                  <a:cubicBezTo>
                    <a:pt x="10425" y="11595"/>
                    <a:pt x="10930" y="11090"/>
                    <a:pt x="10930" y="10469"/>
                  </a:cubicBezTo>
                  <a:cubicBezTo>
                    <a:pt x="10930" y="10266"/>
                    <a:pt x="10875" y="10075"/>
                    <a:pt x="10780" y="9909"/>
                  </a:cubicBezTo>
                  <a:lnTo>
                    <a:pt x="11127" y="9562"/>
                  </a:lnTo>
                  <a:close/>
                  <a:moveTo>
                    <a:pt x="1979" y="11229"/>
                  </a:moveTo>
                  <a:cubicBezTo>
                    <a:pt x="2056" y="11229"/>
                    <a:pt x="2132" y="11248"/>
                    <a:pt x="2202" y="11286"/>
                  </a:cubicBezTo>
                  <a:cubicBezTo>
                    <a:pt x="2360" y="11371"/>
                    <a:pt x="2452" y="11543"/>
                    <a:pt x="2452" y="11723"/>
                  </a:cubicBezTo>
                  <a:lnTo>
                    <a:pt x="2452" y="13122"/>
                  </a:lnTo>
                  <a:lnTo>
                    <a:pt x="597" y="14344"/>
                  </a:lnTo>
                  <a:lnTo>
                    <a:pt x="597" y="11942"/>
                  </a:lnTo>
                  <a:lnTo>
                    <a:pt x="1745" y="11291"/>
                  </a:lnTo>
                  <a:cubicBezTo>
                    <a:pt x="1819" y="11250"/>
                    <a:pt x="1899" y="11229"/>
                    <a:pt x="1979" y="11229"/>
                  </a:cubicBezTo>
                  <a:close/>
                  <a:moveTo>
                    <a:pt x="11422" y="1"/>
                  </a:moveTo>
                  <a:cubicBezTo>
                    <a:pt x="10210" y="1"/>
                    <a:pt x="9224" y="994"/>
                    <a:pt x="9224" y="2215"/>
                  </a:cubicBezTo>
                  <a:cubicBezTo>
                    <a:pt x="9224" y="3369"/>
                    <a:pt x="11015" y="5075"/>
                    <a:pt x="11220" y="5267"/>
                  </a:cubicBezTo>
                  <a:cubicBezTo>
                    <a:pt x="11276" y="5321"/>
                    <a:pt x="11350" y="5347"/>
                    <a:pt x="11422" y="5347"/>
                  </a:cubicBezTo>
                  <a:cubicBezTo>
                    <a:pt x="11494" y="5347"/>
                    <a:pt x="11568" y="5321"/>
                    <a:pt x="11625" y="5267"/>
                  </a:cubicBezTo>
                  <a:cubicBezTo>
                    <a:pt x="11829" y="5075"/>
                    <a:pt x="13620" y="3368"/>
                    <a:pt x="13620" y="2215"/>
                  </a:cubicBezTo>
                  <a:cubicBezTo>
                    <a:pt x="13620" y="1993"/>
                    <a:pt x="13587" y="1779"/>
                    <a:pt x="13526" y="1577"/>
                  </a:cubicBezTo>
                  <a:lnTo>
                    <a:pt x="14630" y="850"/>
                  </a:lnTo>
                  <a:lnTo>
                    <a:pt x="14630" y="6105"/>
                  </a:lnTo>
                  <a:lnTo>
                    <a:pt x="12403" y="5726"/>
                  </a:lnTo>
                  <a:cubicBezTo>
                    <a:pt x="12341" y="5715"/>
                    <a:pt x="12279" y="5710"/>
                    <a:pt x="12217" y="5710"/>
                  </a:cubicBezTo>
                  <a:cubicBezTo>
                    <a:pt x="11961" y="5710"/>
                    <a:pt x="11713" y="5800"/>
                    <a:pt x="11514" y="5968"/>
                  </a:cubicBezTo>
                  <a:cubicBezTo>
                    <a:pt x="11224" y="6212"/>
                    <a:pt x="11080" y="6591"/>
                    <a:pt x="11141" y="6978"/>
                  </a:cubicBezTo>
                  <a:cubicBezTo>
                    <a:pt x="11168" y="7148"/>
                    <a:pt x="11031" y="7302"/>
                    <a:pt x="10858" y="7302"/>
                  </a:cubicBezTo>
                  <a:lnTo>
                    <a:pt x="9434" y="7302"/>
                  </a:lnTo>
                  <a:cubicBezTo>
                    <a:pt x="8979" y="7302"/>
                    <a:pt x="8665" y="6865"/>
                    <a:pt x="8790" y="6430"/>
                  </a:cubicBezTo>
                  <a:cubicBezTo>
                    <a:pt x="8927" y="5948"/>
                    <a:pt x="8736" y="5463"/>
                    <a:pt x="8341" y="5204"/>
                  </a:cubicBezTo>
                  <a:lnTo>
                    <a:pt x="7995" y="4977"/>
                  </a:lnTo>
                  <a:cubicBezTo>
                    <a:pt x="7945" y="4945"/>
                    <a:pt x="7888" y="4929"/>
                    <a:pt x="7832" y="4929"/>
                  </a:cubicBezTo>
                  <a:cubicBezTo>
                    <a:pt x="7736" y="4929"/>
                    <a:pt x="7641" y="4976"/>
                    <a:pt x="7584" y="5063"/>
                  </a:cubicBezTo>
                  <a:cubicBezTo>
                    <a:pt x="7495" y="5200"/>
                    <a:pt x="7534" y="5384"/>
                    <a:pt x="7671" y="5473"/>
                  </a:cubicBezTo>
                  <a:lnTo>
                    <a:pt x="8016" y="5700"/>
                  </a:lnTo>
                  <a:cubicBezTo>
                    <a:pt x="8157" y="5791"/>
                    <a:pt x="8241" y="5948"/>
                    <a:pt x="8241" y="6117"/>
                  </a:cubicBezTo>
                  <a:cubicBezTo>
                    <a:pt x="8241" y="7099"/>
                    <a:pt x="9040" y="7897"/>
                    <a:pt x="10020" y="7897"/>
                  </a:cubicBezTo>
                  <a:lnTo>
                    <a:pt x="10629" y="7897"/>
                  </a:lnTo>
                  <a:cubicBezTo>
                    <a:pt x="11240" y="7897"/>
                    <a:pt x="11734" y="7394"/>
                    <a:pt x="11721" y="6780"/>
                  </a:cubicBezTo>
                  <a:cubicBezTo>
                    <a:pt x="11720" y="6746"/>
                    <a:pt x="11724" y="6712"/>
                    <a:pt x="11732" y="6680"/>
                  </a:cubicBezTo>
                  <a:cubicBezTo>
                    <a:pt x="11805" y="6441"/>
                    <a:pt x="12008" y="6306"/>
                    <a:pt x="12221" y="6306"/>
                  </a:cubicBezTo>
                  <a:cubicBezTo>
                    <a:pt x="12249" y="6306"/>
                    <a:pt x="12276" y="6308"/>
                    <a:pt x="12304" y="6312"/>
                  </a:cubicBezTo>
                  <a:lnTo>
                    <a:pt x="14631" y="6709"/>
                  </a:lnTo>
                  <a:lnTo>
                    <a:pt x="14631" y="9701"/>
                  </a:lnTo>
                  <a:lnTo>
                    <a:pt x="12799" y="10211"/>
                  </a:lnTo>
                  <a:cubicBezTo>
                    <a:pt x="12641" y="10254"/>
                    <a:pt x="12548" y="10418"/>
                    <a:pt x="12592" y="10576"/>
                  </a:cubicBezTo>
                  <a:cubicBezTo>
                    <a:pt x="12629" y="10708"/>
                    <a:pt x="12747" y="10794"/>
                    <a:pt x="12878" y="10794"/>
                  </a:cubicBezTo>
                  <a:cubicBezTo>
                    <a:pt x="12904" y="10794"/>
                    <a:pt x="12930" y="10790"/>
                    <a:pt x="12957" y="10784"/>
                  </a:cubicBezTo>
                  <a:lnTo>
                    <a:pt x="14630" y="10318"/>
                  </a:lnTo>
                  <a:lnTo>
                    <a:pt x="14630" y="11540"/>
                  </a:lnTo>
                  <a:lnTo>
                    <a:pt x="10058" y="14551"/>
                  </a:lnTo>
                  <a:lnTo>
                    <a:pt x="5540" y="11573"/>
                  </a:lnTo>
                  <a:lnTo>
                    <a:pt x="5851" y="10532"/>
                  </a:lnTo>
                  <a:cubicBezTo>
                    <a:pt x="5914" y="10318"/>
                    <a:pt x="6054" y="10137"/>
                    <a:pt x="6242" y="10022"/>
                  </a:cubicBezTo>
                  <a:cubicBezTo>
                    <a:pt x="6250" y="10016"/>
                    <a:pt x="6260" y="10011"/>
                    <a:pt x="6267" y="10006"/>
                  </a:cubicBezTo>
                  <a:cubicBezTo>
                    <a:pt x="6407" y="9925"/>
                    <a:pt x="6562" y="9884"/>
                    <a:pt x="6719" y="9884"/>
                  </a:cubicBezTo>
                  <a:cubicBezTo>
                    <a:pt x="6798" y="9884"/>
                    <a:pt x="6878" y="9895"/>
                    <a:pt x="6957" y="9916"/>
                  </a:cubicBezTo>
                  <a:lnTo>
                    <a:pt x="7656" y="10105"/>
                  </a:lnTo>
                  <a:cubicBezTo>
                    <a:pt x="7636" y="10223"/>
                    <a:pt x="7625" y="10344"/>
                    <a:pt x="7625" y="10468"/>
                  </a:cubicBezTo>
                  <a:cubicBezTo>
                    <a:pt x="7625" y="10905"/>
                    <a:pt x="7882" y="11422"/>
                    <a:pt x="8213" y="11905"/>
                  </a:cubicBezTo>
                  <a:cubicBezTo>
                    <a:pt x="8226" y="11943"/>
                    <a:pt x="8250" y="11979"/>
                    <a:pt x="8279" y="12008"/>
                  </a:cubicBezTo>
                  <a:cubicBezTo>
                    <a:pt x="8284" y="12013"/>
                    <a:pt x="8289" y="12018"/>
                    <a:pt x="8294" y="12022"/>
                  </a:cubicBezTo>
                  <a:cubicBezTo>
                    <a:pt x="8825" y="12765"/>
                    <a:pt x="9498" y="13406"/>
                    <a:pt x="9618" y="13519"/>
                  </a:cubicBezTo>
                  <a:cubicBezTo>
                    <a:pt x="9674" y="13574"/>
                    <a:pt x="9748" y="13600"/>
                    <a:pt x="9820" y="13600"/>
                  </a:cubicBezTo>
                  <a:cubicBezTo>
                    <a:pt x="9893" y="13600"/>
                    <a:pt x="9967" y="13574"/>
                    <a:pt x="10024" y="13519"/>
                  </a:cubicBezTo>
                  <a:cubicBezTo>
                    <a:pt x="10227" y="13328"/>
                    <a:pt x="12017" y="11621"/>
                    <a:pt x="12017" y="10468"/>
                  </a:cubicBezTo>
                  <a:cubicBezTo>
                    <a:pt x="12017" y="9248"/>
                    <a:pt x="11031" y="8254"/>
                    <a:pt x="9820" y="8254"/>
                  </a:cubicBezTo>
                  <a:cubicBezTo>
                    <a:pt x="8940" y="8254"/>
                    <a:pt x="8178" y="8779"/>
                    <a:pt x="7830" y="9536"/>
                  </a:cubicBezTo>
                  <a:lnTo>
                    <a:pt x="7110" y="9341"/>
                  </a:lnTo>
                  <a:cubicBezTo>
                    <a:pt x="6981" y="9306"/>
                    <a:pt x="6849" y="9289"/>
                    <a:pt x="6718" y="9289"/>
                  </a:cubicBezTo>
                  <a:cubicBezTo>
                    <a:pt x="6458" y="9289"/>
                    <a:pt x="6202" y="9357"/>
                    <a:pt x="5971" y="9490"/>
                  </a:cubicBezTo>
                  <a:cubicBezTo>
                    <a:pt x="5957" y="9497"/>
                    <a:pt x="5944" y="9507"/>
                    <a:pt x="5929" y="9515"/>
                  </a:cubicBezTo>
                  <a:cubicBezTo>
                    <a:pt x="5618" y="9708"/>
                    <a:pt x="5387" y="10008"/>
                    <a:pt x="5282" y="10359"/>
                  </a:cubicBezTo>
                  <a:lnTo>
                    <a:pt x="4936" y="11508"/>
                  </a:lnTo>
                  <a:lnTo>
                    <a:pt x="3083" y="12729"/>
                  </a:lnTo>
                  <a:lnTo>
                    <a:pt x="3083" y="11701"/>
                  </a:lnTo>
                  <a:cubicBezTo>
                    <a:pt x="3083" y="11311"/>
                    <a:pt x="2883" y="10962"/>
                    <a:pt x="2546" y="10766"/>
                  </a:cubicBezTo>
                  <a:cubicBezTo>
                    <a:pt x="2377" y="10667"/>
                    <a:pt x="2190" y="10617"/>
                    <a:pt x="2003" y="10617"/>
                  </a:cubicBezTo>
                  <a:cubicBezTo>
                    <a:pt x="1820" y="10617"/>
                    <a:pt x="1637" y="10664"/>
                    <a:pt x="1469" y="10760"/>
                  </a:cubicBezTo>
                  <a:lnTo>
                    <a:pt x="596" y="11253"/>
                  </a:lnTo>
                  <a:lnTo>
                    <a:pt x="596" y="5489"/>
                  </a:lnTo>
                  <a:cubicBezTo>
                    <a:pt x="606" y="5484"/>
                    <a:pt x="618" y="5479"/>
                    <a:pt x="628" y="5470"/>
                  </a:cubicBezTo>
                  <a:lnTo>
                    <a:pt x="1886" y="4654"/>
                  </a:lnTo>
                  <a:cubicBezTo>
                    <a:pt x="2217" y="4441"/>
                    <a:pt x="2414" y="4077"/>
                    <a:pt x="2414" y="3682"/>
                  </a:cubicBezTo>
                  <a:lnTo>
                    <a:pt x="2414" y="2462"/>
                  </a:lnTo>
                  <a:lnTo>
                    <a:pt x="2414" y="2456"/>
                  </a:lnTo>
                  <a:lnTo>
                    <a:pt x="5142" y="659"/>
                  </a:lnTo>
                  <a:lnTo>
                    <a:pt x="7944" y="2504"/>
                  </a:lnTo>
                  <a:cubicBezTo>
                    <a:pt x="7994" y="2537"/>
                    <a:pt x="8051" y="2553"/>
                    <a:pt x="8106" y="2553"/>
                  </a:cubicBezTo>
                  <a:cubicBezTo>
                    <a:pt x="8202" y="2553"/>
                    <a:pt x="8296" y="2506"/>
                    <a:pt x="8353" y="2420"/>
                  </a:cubicBezTo>
                  <a:cubicBezTo>
                    <a:pt x="8442" y="2283"/>
                    <a:pt x="8404" y="2100"/>
                    <a:pt x="8269" y="2011"/>
                  </a:cubicBezTo>
                  <a:lnTo>
                    <a:pt x="5304" y="59"/>
                  </a:lnTo>
                  <a:cubicBezTo>
                    <a:pt x="5254" y="27"/>
                    <a:pt x="5198" y="11"/>
                    <a:pt x="5141" y="11"/>
                  </a:cubicBezTo>
                  <a:cubicBezTo>
                    <a:pt x="5085" y="11"/>
                    <a:pt x="5028" y="27"/>
                    <a:pt x="4978" y="59"/>
                  </a:cubicBezTo>
                  <a:lnTo>
                    <a:pt x="133" y="3251"/>
                  </a:lnTo>
                  <a:cubicBezTo>
                    <a:pt x="50" y="3306"/>
                    <a:pt x="1" y="3398"/>
                    <a:pt x="1" y="3498"/>
                  </a:cubicBezTo>
                  <a:lnTo>
                    <a:pt x="1" y="14912"/>
                  </a:lnTo>
                  <a:cubicBezTo>
                    <a:pt x="1" y="15020"/>
                    <a:pt x="61" y="15120"/>
                    <a:pt x="157" y="15173"/>
                  </a:cubicBezTo>
                  <a:cubicBezTo>
                    <a:pt x="201" y="15197"/>
                    <a:pt x="250" y="15208"/>
                    <a:pt x="298" y="15208"/>
                  </a:cubicBezTo>
                  <a:cubicBezTo>
                    <a:pt x="355" y="15208"/>
                    <a:pt x="412" y="15192"/>
                    <a:pt x="461" y="15160"/>
                  </a:cubicBezTo>
                  <a:lnTo>
                    <a:pt x="2931" y="13534"/>
                  </a:lnTo>
                  <a:lnTo>
                    <a:pt x="5172" y="12059"/>
                  </a:lnTo>
                  <a:lnTo>
                    <a:pt x="9884" y="15161"/>
                  </a:lnTo>
                  <a:cubicBezTo>
                    <a:pt x="9934" y="15194"/>
                    <a:pt x="9990" y="15210"/>
                    <a:pt x="10047" y="15210"/>
                  </a:cubicBezTo>
                  <a:cubicBezTo>
                    <a:pt x="10104" y="15210"/>
                    <a:pt x="10160" y="15194"/>
                    <a:pt x="10210" y="15161"/>
                  </a:cubicBezTo>
                  <a:lnTo>
                    <a:pt x="15084" y="11951"/>
                  </a:lnTo>
                  <a:cubicBezTo>
                    <a:pt x="15168" y="11897"/>
                    <a:pt x="15219" y="11803"/>
                    <a:pt x="15219" y="11703"/>
                  </a:cubicBezTo>
                  <a:lnTo>
                    <a:pt x="15219" y="301"/>
                  </a:lnTo>
                  <a:cubicBezTo>
                    <a:pt x="15221" y="188"/>
                    <a:pt x="15162" y="88"/>
                    <a:pt x="15067" y="37"/>
                  </a:cubicBezTo>
                  <a:cubicBezTo>
                    <a:pt x="15022" y="13"/>
                    <a:pt x="14974" y="1"/>
                    <a:pt x="14925" y="1"/>
                  </a:cubicBezTo>
                  <a:cubicBezTo>
                    <a:pt x="14868" y="1"/>
                    <a:pt x="14811" y="18"/>
                    <a:pt x="14762" y="50"/>
                  </a:cubicBezTo>
                  <a:lnTo>
                    <a:pt x="13277" y="1029"/>
                  </a:lnTo>
                  <a:cubicBezTo>
                    <a:pt x="12885" y="411"/>
                    <a:pt x="12201" y="1"/>
                    <a:pt x="114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3"/>
            <p:cNvSpPr/>
            <p:nvPr/>
          </p:nvSpPr>
          <p:spPr>
            <a:xfrm>
              <a:off x="4156646" y="4252106"/>
              <a:ext cx="21352" cy="19408"/>
            </a:xfrm>
            <a:custGeom>
              <a:rect b="b" l="l" r="r" t="t"/>
              <a:pathLst>
                <a:path extrusionOk="0" h="599" w="659">
                  <a:moveTo>
                    <a:pt x="332" y="0"/>
                  </a:moveTo>
                  <a:cubicBezTo>
                    <a:pt x="256" y="0"/>
                    <a:pt x="180" y="29"/>
                    <a:pt x="122" y="87"/>
                  </a:cubicBezTo>
                  <a:lnTo>
                    <a:pt x="116" y="93"/>
                  </a:lnTo>
                  <a:cubicBezTo>
                    <a:pt x="1" y="208"/>
                    <a:pt x="1" y="397"/>
                    <a:pt x="116" y="513"/>
                  </a:cubicBezTo>
                  <a:cubicBezTo>
                    <a:pt x="174" y="571"/>
                    <a:pt x="250" y="599"/>
                    <a:pt x="327" y="599"/>
                  </a:cubicBezTo>
                  <a:cubicBezTo>
                    <a:pt x="403" y="599"/>
                    <a:pt x="480" y="571"/>
                    <a:pt x="538" y="513"/>
                  </a:cubicBezTo>
                  <a:lnTo>
                    <a:pt x="543" y="507"/>
                  </a:lnTo>
                  <a:cubicBezTo>
                    <a:pt x="659" y="392"/>
                    <a:pt x="659" y="203"/>
                    <a:pt x="543" y="87"/>
                  </a:cubicBezTo>
                  <a:cubicBezTo>
                    <a:pt x="484" y="29"/>
                    <a:pt x="408" y="0"/>
                    <a:pt x="3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3"/>
            <p:cNvSpPr/>
            <p:nvPr/>
          </p:nvSpPr>
          <p:spPr>
            <a:xfrm>
              <a:off x="4055331" y="4214295"/>
              <a:ext cx="88646" cy="34538"/>
            </a:xfrm>
            <a:custGeom>
              <a:rect b="b" l="l" r="r" t="t"/>
              <a:pathLst>
                <a:path extrusionOk="0" h="1066" w="2736">
                  <a:moveTo>
                    <a:pt x="1246" y="0"/>
                  </a:moveTo>
                  <a:cubicBezTo>
                    <a:pt x="856" y="0"/>
                    <a:pt x="468" y="131"/>
                    <a:pt x="148" y="391"/>
                  </a:cubicBezTo>
                  <a:cubicBezTo>
                    <a:pt x="20" y="493"/>
                    <a:pt x="1" y="682"/>
                    <a:pt x="104" y="808"/>
                  </a:cubicBezTo>
                  <a:cubicBezTo>
                    <a:pt x="163" y="880"/>
                    <a:pt x="248" y="918"/>
                    <a:pt x="334" y="918"/>
                  </a:cubicBezTo>
                  <a:cubicBezTo>
                    <a:pt x="400" y="918"/>
                    <a:pt x="466" y="896"/>
                    <a:pt x="522" y="851"/>
                  </a:cubicBezTo>
                  <a:cubicBezTo>
                    <a:pt x="733" y="680"/>
                    <a:pt x="989" y="594"/>
                    <a:pt x="1246" y="594"/>
                  </a:cubicBezTo>
                  <a:cubicBezTo>
                    <a:pt x="1466" y="594"/>
                    <a:pt x="1686" y="657"/>
                    <a:pt x="1880" y="784"/>
                  </a:cubicBezTo>
                  <a:lnTo>
                    <a:pt x="2235" y="1017"/>
                  </a:lnTo>
                  <a:cubicBezTo>
                    <a:pt x="2286" y="1050"/>
                    <a:pt x="2343" y="1066"/>
                    <a:pt x="2398" y="1066"/>
                  </a:cubicBezTo>
                  <a:cubicBezTo>
                    <a:pt x="2494" y="1066"/>
                    <a:pt x="2591" y="1018"/>
                    <a:pt x="2647" y="932"/>
                  </a:cubicBezTo>
                  <a:cubicBezTo>
                    <a:pt x="2736" y="795"/>
                    <a:pt x="2698" y="611"/>
                    <a:pt x="2561" y="520"/>
                  </a:cubicBezTo>
                  <a:lnTo>
                    <a:pt x="2206" y="288"/>
                  </a:lnTo>
                  <a:cubicBezTo>
                    <a:pt x="1912" y="95"/>
                    <a:pt x="1579" y="0"/>
                    <a:pt x="12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43"/>
          <p:cNvGrpSpPr/>
          <p:nvPr/>
        </p:nvGrpSpPr>
        <p:grpSpPr>
          <a:xfrm>
            <a:off x="4126985" y="1366213"/>
            <a:ext cx="415044" cy="414282"/>
            <a:chOff x="3942158" y="2548319"/>
            <a:chExt cx="494100" cy="493193"/>
          </a:xfrm>
        </p:grpSpPr>
        <p:sp>
          <p:nvSpPr>
            <p:cNvPr id="1249" name="Google Shape;1249;p43"/>
            <p:cNvSpPr/>
            <p:nvPr/>
          </p:nvSpPr>
          <p:spPr>
            <a:xfrm>
              <a:off x="3983532" y="2615679"/>
              <a:ext cx="42379" cy="38459"/>
            </a:xfrm>
            <a:custGeom>
              <a:rect b="b" l="l" r="r" t="t"/>
              <a:pathLst>
                <a:path extrusionOk="0" h="1187" w="1308">
                  <a:moveTo>
                    <a:pt x="1" y="0"/>
                  </a:moveTo>
                  <a:lnTo>
                    <a:pt x="232" y="863"/>
                  </a:lnTo>
                  <a:cubicBezTo>
                    <a:pt x="283" y="1054"/>
                    <a:pt x="455" y="1187"/>
                    <a:pt x="654" y="1187"/>
                  </a:cubicBezTo>
                  <a:cubicBezTo>
                    <a:pt x="853" y="1187"/>
                    <a:pt x="1025" y="1054"/>
                    <a:pt x="1077" y="863"/>
                  </a:cubicBezTo>
                  <a:lnTo>
                    <a:pt x="1307" y="0"/>
                  </a:ln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3"/>
            <p:cNvSpPr/>
            <p:nvPr/>
          </p:nvSpPr>
          <p:spPr>
            <a:xfrm>
              <a:off x="4352990" y="2615679"/>
              <a:ext cx="42379" cy="38459"/>
            </a:xfrm>
            <a:custGeom>
              <a:rect b="b" l="l" r="r" t="t"/>
              <a:pathLst>
                <a:path extrusionOk="0" h="1187" w="1308">
                  <a:moveTo>
                    <a:pt x="1" y="0"/>
                  </a:moveTo>
                  <a:lnTo>
                    <a:pt x="232" y="863"/>
                  </a:lnTo>
                  <a:cubicBezTo>
                    <a:pt x="284" y="1054"/>
                    <a:pt x="455" y="1187"/>
                    <a:pt x="654" y="1187"/>
                  </a:cubicBezTo>
                  <a:cubicBezTo>
                    <a:pt x="853" y="1187"/>
                    <a:pt x="1026" y="1054"/>
                    <a:pt x="1077" y="863"/>
                  </a:cubicBezTo>
                  <a:lnTo>
                    <a:pt x="1307" y="0"/>
                  </a:ln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3"/>
            <p:cNvSpPr/>
            <p:nvPr/>
          </p:nvSpPr>
          <p:spPr>
            <a:xfrm>
              <a:off x="4100626" y="2557910"/>
              <a:ext cx="176839" cy="102222"/>
            </a:xfrm>
            <a:custGeom>
              <a:rect b="b" l="l" r="r" t="t"/>
              <a:pathLst>
                <a:path extrusionOk="0" h="3155" w="5458">
                  <a:moveTo>
                    <a:pt x="1241" y="1"/>
                  </a:moveTo>
                  <a:cubicBezTo>
                    <a:pt x="996" y="1"/>
                    <a:pt x="764" y="117"/>
                    <a:pt x="620" y="316"/>
                  </a:cubicBezTo>
                  <a:lnTo>
                    <a:pt x="1" y="1162"/>
                  </a:lnTo>
                  <a:lnTo>
                    <a:pt x="1" y="2562"/>
                  </a:lnTo>
                  <a:cubicBezTo>
                    <a:pt x="1" y="2890"/>
                    <a:pt x="267" y="3155"/>
                    <a:pt x="595" y="3155"/>
                  </a:cubicBezTo>
                  <a:lnTo>
                    <a:pt x="4864" y="3155"/>
                  </a:lnTo>
                  <a:cubicBezTo>
                    <a:pt x="5191" y="3155"/>
                    <a:pt x="5458" y="2890"/>
                    <a:pt x="5458" y="2562"/>
                  </a:cubicBezTo>
                  <a:lnTo>
                    <a:pt x="5458" y="1162"/>
                  </a:lnTo>
                  <a:lnTo>
                    <a:pt x="4839" y="316"/>
                  </a:lnTo>
                  <a:cubicBezTo>
                    <a:pt x="4694" y="117"/>
                    <a:pt x="4464" y="1"/>
                    <a:pt x="4220"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3"/>
            <p:cNvSpPr/>
            <p:nvPr/>
          </p:nvSpPr>
          <p:spPr>
            <a:xfrm>
              <a:off x="4101468" y="2557910"/>
              <a:ext cx="175964" cy="37357"/>
            </a:xfrm>
            <a:custGeom>
              <a:rect b="b" l="l" r="r" t="t"/>
              <a:pathLst>
                <a:path extrusionOk="0" h="1153" w="5431">
                  <a:moveTo>
                    <a:pt x="1233" y="1"/>
                  </a:moveTo>
                  <a:cubicBezTo>
                    <a:pt x="990" y="1"/>
                    <a:pt x="759" y="116"/>
                    <a:pt x="616" y="314"/>
                  </a:cubicBezTo>
                  <a:lnTo>
                    <a:pt x="0" y="1152"/>
                  </a:lnTo>
                  <a:lnTo>
                    <a:pt x="5431" y="1152"/>
                  </a:lnTo>
                  <a:lnTo>
                    <a:pt x="4815" y="314"/>
                  </a:lnTo>
                  <a:cubicBezTo>
                    <a:pt x="4669" y="117"/>
                    <a:pt x="4441" y="1"/>
                    <a:pt x="4196"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3"/>
            <p:cNvSpPr/>
            <p:nvPr/>
          </p:nvSpPr>
          <p:spPr>
            <a:xfrm>
              <a:off x="4126643" y="2660164"/>
              <a:ext cx="125647" cy="31298"/>
            </a:xfrm>
            <a:custGeom>
              <a:rect b="b" l="l" r="r" t="t"/>
              <a:pathLst>
                <a:path extrusionOk="0" h="966" w="3878">
                  <a:moveTo>
                    <a:pt x="0" y="1"/>
                  </a:moveTo>
                  <a:cubicBezTo>
                    <a:pt x="324" y="595"/>
                    <a:pt x="950" y="965"/>
                    <a:pt x="1628" y="965"/>
                  </a:cubicBezTo>
                  <a:lnTo>
                    <a:pt x="2249" y="965"/>
                  </a:lnTo>
                  <a:cubicBezTo>
                    <a:pt x="2927" y="965"/>
                    <a:pt x="3551" y="596"/>
                    <a:pt x="3878"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a:off x="4271374" y="2711615"/>
              <a:ext cx="155196" cy="320242"/>
            </a:xfrm>
            <a:custGeom>
              <a:rect b="b" l="l" r="r" t="t"/>
              <a:pathLst>
                <a:path extrusionOk="0" h="9884" w="4790">
                  <a:moveTo>
                    <a:pt x="4158" y="1"/>
                  </a:moveTo>
                  <a:cubicBezTo>
                    <a:pt x="3809" y="1"/>
                    <a:pt x="3529" y="283"/>
                    <a:pt x="3529" y="629"/>
                  </a:cubicBezTo>
                  <a:lnTo>
                    <a:pt x="3529" y="5316"/>
                  </a:lnTo>
                  <a:lnTo>
                    <a:pt x="3527" y="5321"/>
                  </a:lnTo>
                  <a:lnTo>
                    <a:pt x="3527" y="2748"/>
                  </a:lnTo>
                  <a:cubicBezTo>
                    <a:pt x="3527" y="2421"/>
                    <a:pt x="3261" y="2155"/>
                    <a:pt x="2933" y="2155"/>
                  </a:cubicBezTo>
                  <a:cubicBezTo>
                    <a:pt x="2911" y="2155"/>
                    <a:pt x="2889" y="2156"/>
                    <a:pt x="2866" y="2159"/>
                  </a:cubicBezTo>
                  <a:cubicBezTo>
                    <a:pt x="2563" y="2193"/>
                    <a:pt x="2340" y="2459"/>
                    <a:pt x="2340" y="2764"/>
                  </a:cubicBezTo>
                  <a:lnTo>
                    <a:pt x="2340" y="4736"/>
                  </a:lnTo>
                  <a:cubicBezTo>
                    <a:pt x="2340" y="4944"/>
                    <a:pt x="2258" y="5143"/>
                    <a:pt x="2110" y="5290"/>
                  </a:cubicBezTo>
                  <a:lnTo>
                    <a:pt x="1097" y="6135"/>
                  </a:lnTo>
                  <a:cubicBezTo>
                    <a:pt x="402" y="6714"/>
                    <a:pt x="0" y="7572"/>
                    <a:pt x="0" y="8478"/>
                  </a:cubicBezTo>
                  <a:lnTo>
                    <a:pt x="0" y="9883"/>
                  </a:lnTo>
                  <a:lnTo>
                    <a:pt x="2779" y="9883"/>
                  </a:lnTo>
                  <a:lnTo>
                    <a:pt x="3936" y="8409"/>
                  </a:lnTo>
                  <a:cubicBezTo>
                    <a:pt x="4489" y="7702"/>
                    <a:pt x="4790" y="6833"/>
                    <a:pt x="4790" y="5941"/>
                  </a:cubicBezTo>
                  <a:lnTo>
                    <a:pt x="4790" y="629"/>
                  </a:lnTo>
                  <a:cubicBezTo>
                    <a:pt x="4790" y="283"/>
                    <a:pt x="4506" y="1"/>
                    <a:pt x="4158"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3"/>
            <p:cNvSpPr/>
            <p:nvPr/>
          </p:nvSpPr>
          <p:spPr>
            <a:xfrm>
              <a:off x="3952752" y="2711615"/>
              <a:ext cx="155228" cy="320177"/>
            </a:xfrm>
            <a:custGeom>
              <a:rect b="b" l="l" r="r" t="t"/>
              <a:pathLst>
                <a:path extrusionOk="0" h="9882" w="4791">
                  <a:moveTo>
                    <a:pt x="633" y="1"/>
                  </a:moveTo>
                  <a:cubicBezTo>
                    <a:pt x="284" y="1"/>
                    <a:pt x="1" y="283"/>
                    <a:pt x="1" y="629"/>
                  </a:cubicBezTo>
                  <a:lnTo>
                    <a:pt x="1" y="5941"/>
                  </a:lnTo>
                  <a:cubicBezTo>
                    <a:pt x="1" y="6833"/>
                    <a:pt x="301" y="7702"/>
                    <a:pt x="855" y="8407"/>
                  </a:cubicBezTo>
                  <a:lnTo>
                    <a:pt x="2012" y="9881"/>
                  </a:lnTo>
                  <a:lnTo>
                    <a:pt x="4790" y="9881"/>
                  </a:lnTo>
                  <a:lnTo>
                    <a:pt x="4790" y="8476"/>
                  </a:lnTo>
                  <a:cubicBezTo>
                    <a:pt x="4790" y="7570"/>
                    <a:pt x="4389" y="6712"/>
                    <a:pt x="3694" y="6133"/>
                  </a:cubicBezTo>
                  <a:lnTo>
                    <a:pt x="2680" y="5289"/>
                  </a:lnTo>
                  <a:cubicBezTo>
                    <a:pt x="2533" y="5142"/>
                    <a:pt x="2452" y="4943"/>
                    <a:pt x="2452" y="4735"/>
                  </a:cubicBezTo>
                  <a:lnTo>
                    <a:pt x="2452" y="2763"/>
                  </a:lnTo>
                  <a:cubicBezTo>
                    <a:pt x="2452" y="2458"/>
                    <a:pt x="2228" y="2190"/>
                    <a:pt x="1926" y="2158"/>
                  </a:cubicBezTo>
                  <a:cubicBezTo>
                    <a:pt x="1903" y="2155"/>
                    <a:pt x="1881" y="2154"/>
                    <a:pt x="1859" y="2154"/>
                  </a:cubicBezTo>
                  <a:cubicBezTo>
                    <a:pt x="1531" y="2154"/>
                    <a:pt x="1263" y="2420"/>
                    <a:pt x="1263" y="2747"/>
                  </a:cubicBezTo>
                  <a:lnTo>
                    <a:pt x="1263" y="5319"/>
                  </a:lnTo>
                  <a:lnTo>
                    <a:pt x="1262" y="5316"/>
                  </a:lnTo>
                  <a:lnTo>
                    <a:pt x="1262" y="629"/>
                  </a:lnTo>
                  <a:cubicBezTo>
                    <a:pt x="1262" y="283"/>
                    <a:pt x="982" y="1"/>
                    <a:pt x="633"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3"/>
            <p:cNvSpPr/>
            <p:nvPr/>
          </p:nvSpPr>
          <p:spPr>
            <a:xfrm>
              <a:off x="4261784" y="2701993"/>
              <a:ext cx="174474" cy="339390"/>
            </a:xfrm>
            <a:custGeom>
              <a:rect b="b" l="l" r="r" t="t"/>
              <a:pathLst>
                <a:path extrusionOk="0" h="10475" w="5385">
                  <a:moveTo>
                    <a:pt x="4456" y="594"/>
                  </a:moveTo>
                  <a:cubicBezTo>
                    <a:pt x="4545" y="594"/>
                    <a:pt x="4630" y="628"/>
                    <a:pt x="4693" y="691"/>
                  </a:cubicBezTo>
                  <a:cubicBezTo>
                    <a:pt x="4756" y="755"/>
                    <a:pt x="4792" y="838"/>
                    <a:pt x="4792" y="926"/>
                  </a:cubicBezTo>
                  <a:lnTo>
                    <a:pt x="4790" y="6238"/>
                  </a:lnTo>
                  <a:cubicBezTo>
                    <a:pt x="4790" y="7061"/>
                    <a:pt x="4507" y="7873"/>
                    <a:pt x="3994" y="8523"/>
                  </a:cubicBezTo>
                  <a:lnTo>
                    <a:pt x="2920" y="9882"/>
                  </a:lnTo>
                  <a:lnTo>
                    <a:pt x="595" y="9882"/>
                  </a:lnTo>
                  <a:lnTo>
                    <a:pt x="595" y="8773"/>
                  </a:lnTo>
                  <a:cubicBezTo>
                    <a:pt x="595" y="7954"/>
                    <a:pt x="955" y="7183"/>
                    <a:pt x="1585" y="6660"/>
                  </a:cubicBezTo>
                  <a:lnTo>
                    <a:pt x="2598" y="5816"/>
                  </a:lnTo>
                  <a:cubicBezTo>
                    <a:pt x="2605" y="5811"/>
                    <a:pt x="2610" y="5806"/>
                    <a:pt x="2617" y="5801"/>
                  </a:cubicBezTo>
                  <a:cubicBezTo>
                    <a:pt x="2822" y="5596"/>
                    <a:pt x="2935" y="5324"/>
                    <a:pt x="2935" y="5034"/>
                  </a:cubicBezTo>
                  <a:lnTo>
                    <a:pt x="2935" y="3056"/>
                  </a:lnTo>
                  <a:cubicBezTo>
                    <a:pt x="2935" y="2909"/>
                    <a:pt x="3039" y="2776"/>
                    <a:pt x="3185" y="2754"/>
                  </a:cubicBezTo>
                  <a:cubicBezTo>
                    <a:pt x="3201" y="2751"/>
                    <a:pt x="3217" y="2750"/>
                    <a:pt x="3232" y="2750"/>
                  </a:cubicBezTo>
                  <a:cubicBezTo>
                    <a:pt x="3393" y="2750"/>
                    <a:pt x="3525" y="2880"/>
                    <a:pt x="3528" y="3040"/>
                  </a:cubicBezTo>
                  <a:lnTo>
                    <a:pt x="3528" y="5616"/>
                  </a:lnTo>
                  <a:lnTo>
                    <a:pt x="3528" y="5629"/>
                  </a:lnTo>
                  <a:lnTo>
                    <a:pt x="3528" y="5962"/>
                  </a:lnTo>
                  <a:cubicBezTo>
                    <a:pt x="3528" y="6135"/>
                    <a:pt x="3479" y="6304"/>
                    <a:pt x="3384" y="6450"/>
                  </a:cubicBezTo>
                  <a:lnTo>
                    <a:pt x="2875" y="7234"/>
                  </a:lnTo>
                  <a:cubicBezTo>
                    <a:pt x="2785" y="7314"/>
                    <a:pt x="2747" y="7445"/>
                    <a:pt x="2800" y="7570"/>
                  </a:cubicBezTo>
                  <a:cubicBezTo>
                    <a:pt x="2846" y="7683"/>
                    <a:pt x="2960" y="7750"/>
                    <a:pt x="3079" y="7750"/>
                  </a:cubicBezTo>
                  <a:cubicBezTo>
                    <a:pt x="3101" y="7750"/>
                    <a:pt x="3123" y="7748"/>
                    <a:pt x="3144" y="7743"/>
                  </a:cubicBezTo>
                  <a:lnTo>
                    <a:pt x="3149" y="7741"/>
                  </a:lnTo>
                  <a:cubicBezTo>
                    <a:pt x="3227" y="7725"/>
                    <a:pt x="3295" y="7678"/>
                    <a:pt x="3337" y="7613"/>
                  </a:cubicBezTo>
                  <a:lnTo>
                    <a:pt x="3882" y="6772"/>
                  </a:lnTo>
                  <a:cubicBezTo>
                    <a:pt x="4039" y="6530"/>
                    <a:pt x="4123" y="6249"/>
                    <a:pt x="4123" y="5961"/>
                  </a:cubicBezTo>
                  <a:lnTo>
                    <a:pt x="4123" y="3059"/>
                  </a:lnTo>
                  <a:lnTo>
                    <a:pt x="4123" y="3049"/>
                  </a:lnTo>
                  <a:lnTo>
                    <a:pt x="4123" y="924"/>
                  </a:lnTo>
                  <a:cubicBezTo>
                    <a:pt x="4123" y="742"/>
                    <a:pt x="4272" y="594"/>
                    <a:pt x="4456" y="594"/>
                  </a:cubicBezTo>
                  <a:close/>
                  <a:moveTo>
                    <a:pt x="4454" y="1"/>
                  </a:moveTo>
                  <a:cubicBezTo>
                    <a:pt x="3943" y="1"/>
                    <a:pt x="3527" y="416"/>
                    <a:pt x="3527" y="926"/>
                  </a:cubicBezTo>
                  <a:lnTo>
                    <a:pt x="3527" y="2205"/>
                  </a:lnTo>
                  <a:cubicBezTo>
                    <a:pt x="3434" y="2172"/>
                    <a:pt x="3335" y="2154"/>
                    <a:pt x="3231" y="2154"/>
                  </a:cubicBezTo>
                  <a:cubicBezTo>
                    <a:pt x="3194" y="2154"/>
                    <a:pt x="3156" y="2156"/>
                    <a:pt x="3118" y="2161"/>
                  </a:cubicBezTo>
                  <a:cubicBezTo>
                    <a:pt x="2689" y="2214"/>
                    <a:pt x="2339" y="2630"/>
                    <a:pt x="2339" y="3063"/>
                  </a:cubicBezTo>
                  <a:lnTo>
                    <a:pt x="2339" y="5032"/>
                  </a:lnTo>
                  <a:cubicBezTo>
                    <a:pt x="2339" y="5158"/>
                    <a:pt x="2291" y="5276"/>
                    <a:pt x="2205" y="5367"/>
                  </a:cubicBezTo>
                  <a:lnTo>
                    <a:pt x="1204" y="6202"/>
                  </a:lnTo>
                  <a:cubicBezTo>
                    <a:pt x="438" y="6839"/>
                    <a:pt x="0" y="7776"/>
                    <a:pt x="0" y="8772"/>
                  </a:cubicBezTo>
                  <a:lnTo>
                    <a:pt x="0" y="10177"/>
                  </a:lnTo>
                  <a:cubicBezTo>
                    <a:pt x="0" y="10341"/>
                    <a:pt x="133" y="10474"/>
                    <a:pt x="298" y="10474"/>
                  </a:cubicBezTo>
                  <a:lnTo>
                    <a:pt x="3079" y="10474"/>
                  </a:lnTo>
                  <a:cubicBezTo>
                    <a:pt x="3170" y="10474"/>
                    <a:pt x="3258" y="10432"/>
                    <a:pt x="3315" y="10360"/>
                  </a:cubicBezTo>
                  <a:lnTo>
                    <a:pt x="4469" y="8886"/>
                  </a:lnTo>
                  <a:cubicBezTo>
                    <a:pt x="5059" y="8132"/>
                    <a:pt x="5385" y="7191"/>
                    <a:pt x="5385" y="6235"/>
                  </a:cubicBezTo>
                  <a:lnTo>
                    <a:pt x="5385" y="924"/>
                  </a:lnTo>
                  <a:cubicBezTo>
                    <a:pt x="5385" y="679"/>
                    <a:pt x="5289" y="447"/>
                    <a:pt x="5112" y="271"/>
                  </a:cubicBezTo>
                  <a:cubicBezTo>
                    <a:pt x="4937" y="97"/>
                    <a:pt x="4702" y="1"/>
                    <a:pt x="44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a:off x="3943130" y="2702025"/>
              <a:ext cx="174409" cy="339487"/>
            </a:xfrm>
            <a:custGeom>
              <a:rect b="b" l="l" r="r" t="t"/>
              <a:pathLst>
                <a:path extrusionOk="0" h="10478" w="5383">
                  <a:moveTo>
                    <a:pt x="930" y="593"/>
                  </a:moveTo>
                  <a:cubicBezTo>
                    <a:pt x="1113" y="593"/>
                    <a:pt x="1263" y="742"/>
                    <a:pt x="1263" y="923"/>
                  </a:cubicBezTo>
                  <a:lnTo>
                    <a:pt x="1263" y="3033"/>
                  </a:lnTo>
                  <a:lnTo>
                    <a:pt x="1263" y="3043"/>
                  </a:lnTo>
                  <a:lnTo>
                    <a:pt x="1263" y="5960"/>
                  </a:lnTo>
                  <a:cubicBezTo>
                    <a:pt x="1263" y="6249"/>
                    <a:pt x="1340" y="6529"/>
                    <a:pt x="1490" y="6771"/>
                  </a:cubicBezTo>
                  <a:lnTo>
                    <a:pt x="2001" y="7612"/>
                  </a:lnTo>
                  <a:cubicBezTo>
                    <a:pt x="2042" y="7677"/>
                    <a:pt x="2106" y="7723"/>
                    <a:pt x="2176" y="7740"/>
                  </a:cubicBezTo>
                  <a:lnTo>
                    <a:pt x="2190" y="7743"/>
                  </a:lnTo>
                  <a:cubicBezTo>
                    <a:pt x="2209" y="7748"/>
                    <a:pt x="2228" y="7750"/>
                    <a:pt x="2247" y="7750"/>
                  </a:cubicBezTo>
                  <a:cubicBezTo>
                    <a:pt x="2376" y="7750"/>
                    <a:pt x="2492" y="7654"/>
                    <a:pt x="2519" y="7514"/>
                  </a:cubicBezTo>
                  <a:cubicBezTo>
                    <a:pt x="2540" y="7406"/>
                    <a:pt x="2506" y="7300"/>
                    <a:pt x="2433" y="7232"/>
                  </a:cubicBezTo>
                  <a:lnTo>
                    <a:pt x="1955" y="6448"/>
                  </a:lnTo>
                  <a:cubicBezTo>
                    <a:pt x="1867" y="6302"/>
                    <a:pt x="1819" y="6133"/>
                    <a:pt x="1819" y="5960"/>
                  </a:cubicBezTo>
                  <a:lnTo>
                    <a:pt x="1819" y="5626"/>
                  </a:lnTo>
                  <a:lnTo>
                    <a:pt x="1856" y="5612"/>
                  </a:lnTo>
                  <a:lnTo>
                    <a:pt x="1856" y="3037"/>
                  </a:lnTo>
                  <a:cubicBezTo>
                    <a:pt x="1860" y="2875"/>
                    <a:pt x="1993" y="2745"/>
                    <a:pt x="2155" y="2745"/>
                  </a:cubicBezTo>
                  <a:cubicBezTo>
                    <a:pt x="2170" y="2745"/>
                    <a:pt x="2185" y="2746"/>
                    <a:pt x="2200" y="2749"/>
                  </a:cubicBezTo>
                  <a:cubicBezTo>
                    <a:pt x="2346" y="2771"/>
                    <a:pt x="2450" y="2904"/>
                    <a:pt x="2450" y="3052"/>
                  </a:cubicBezTo>
                  <a:lnTo>
                    <a:pt x="2450" y="5031"/>
                  </a:lnTo>
                  <a:cubicBezTo>
                    <a:pt x="2450" y="5321"/>
                    <a:pt x="2564" y="5592"/>
                    <a:pt x="2769" y="5797"/>
                  </a:cubicBezTo>
                  <a:cubicBezTo>
                    <a:pt x="2775" y="5802"/>
                    <a:pt x="2781" y="5808"/>
                    <a:pt x="2787" y="5813"/>
                  </a:cubicBezTo>
                  <a:lnTo>
                    <a:pt x="3801" y="6658"/>
                  </a:lnTo>
                  <a:cubicBezTo>
                    <a:pt x="4429" y="7181"/>
                    <a:pt x="4790" y="7953"/>
                    <a:pt x="4790" y="8772"/>
                  </a:cubicBezTo>
                  <a:lnTo>
                    <a:pt x="4790" y="9881"/>
                  </a:lnTo>
                  <a:lnTo>
                    <a:pt x="2466" y="9881"/>
                  </a:lnTo>
                  <a:lnTo>
                    <a:pt x="1391" y="8522"/>
                  </a:lnTo>
                  <a:cubicBezTo>
                    <a:pt x="877" y="7872"/>
                    <a:pt x="595" y="7060"/>
                    <a:pt x="595" y="6237"/>
                  </a:cubicBezTo>
                  <a:lnTo>
                    <a:pt x="595" y="925"/>
                  </a:lnTo>
                  <a:cubicBezTo>
                    <a:pt x="595" y="837"/>
                    <a:pt x="630" y="754"/>
                    <a:pt x="693" y="690"/>
                  </a:cubicBezTo>
                  <a:cubicBezTo>
                    <a:pt x="756" y="627"/>
                    <a:pt x="840" y="593"/>
                    <a:pt x="930" y="593"/>
                  </a:cubicBezTo>
                  <a:close/>
                  <a:moveTo>
                    <a:pt x="929" y="1"/>
                  </a:moveTo>
                  <a:cubicBezTo>
                    <a:pt x="680" y="1"/>
                    <a:pt x="447" y="97"/>
                    <a:pt x="272" y="272"/>
                  </a:cubicBezTo>
                  <a:cubicBezTo>
                    <a:pt x="97" y="447"/>
                    <a:pt x="0" y="679"/>
                    <a:pt x="0" y="926"/>
                  </a:cubicBezTo>
                  <a:lnTo>
                    <a:pt x="0" y="6238"/>
                  </a:lnTo>
                  <a:cubicBezTo>
                    <a:pt x="0" y="7193"/>
                    <a:pt x="324" y="8134"/>
                    <a:pt x="914" y="8888"/>
                  </a:cubicBezTo>
                  <a:lnTo>
                    <a:pt x="2069" y="10364"/>
                  </a:lnTo>
                  <a:cubicBezTo>
                    <a:pt x="2125" y="10435"/>
                    <a:pt x="2211" y="10477"/>
                    <a:pt x="2303" y="10477"/>
                  </a:cubicBezTo>
                  <a:lnTo>
                    <a:pt x="5085" y="10477"/>
                  </a:lnTo>
                  <a:cubicBezTo>
                    <a:pt x="5249" y="10477"/>
                    <a:pt x="5382" y="10345"/>
                    <a:pt x="5382" y="10180"/>
                  </a:cubicBezTo>
                  <a:lnTo>
                    <a:pt x="5382" y="8775"/>
                  </a:lnTo>
                  <a:cubicBezTo>
                    <a:pt x="5382" y="7776"/>
                    <a:pt x="4944" y="6839"/>
                    <a:pt x="4180" y="6202"/>
                  </a:cubicBezTo>
                  <a:lnTo>
                    <a:pt x="3177" y="5368"/>
                  </a:lnTo>
                  <a:cubicBezTo>
                    <a:pt x="3091" y="5276"/>
                    <a:pt x="3044" y="5159"/>
                    <a:pt x="3044" y="5032"/>
                  </a:cubicBezTo>
                  <a:lnTo>
                    <a:pt x="3044" y="3066"/>
                  </a:lnTo>
                  <a:cubicBezTo>
                    <a:pt x="3044" y="2616"/>
                    <a:pt x="2677" y="2195"/>
                    <a:pt x="2229" y="2158"/>
                  </a:cubicBezTo>
                  <a:cubicBezTo>
                    <a:pt x="2203" y="2156"/>
                    <a:pt x="2178" y="2155"/>
                    <a:pt x="2153" y="2155"/>
                  </a:cubicBezTo>
                  <a:cubicBezTo>
                    <a:pt x="2048" y="2155"/>
                    <a:pt x="1948" y="2172"/>
                    <a:pt x="1855" y="2205"/>
                  </a:cubicBezTo>
                  <a:lnTo>
                    <a:pt x="1855" y="926"/>
                  </a:lnTo>
                  <a:cubicBezTo>
                    <a:pt x="1855" y="417"/>
                    <a:pt x="1439" y="1"/>
                    <a:pt x="9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a:off x="4225301" y="2585774"/>
              <a:ext cx="19310" cy="19343"/>
            </a:xfrm>
            <a:custGeom>
              <a:rect b="b" l="l" r="r" t="t"/>
              <a:pathLst>
                <a:path extrusionOk="0" h="597" w="596">
                  <a:moveTo>
                    <a:pt x="299" y="1"/>
                  </a:moveTo>
                  <a:cubicBezTo>
                    <a:pt x="221" y="1"/>
                    <a:pt x="143" y="32"/>
                    <a:pt x="88" y="88"/>
                  </a:cubicBezTo>
                  <a:cubicBezTo>
                    <a:pt x="33" y="143"/>
                    <a:pt x="1" y="220"/>
                    <a:pt x="1" y="299"/>
                  </a:cubicBezTo>
                  <a:cubicBezTo>
                    <a:pt x="1" y="377"/>
                    <a:pt x="33" y="455"/>
                    <a:pt x="88" y="509"/>
                  </a:cubicBezTo>
                  <a:cubicBezTo>
                    <a:pt x="143" y="565"/>
                    <a:pt x="220" y="597"/>
                    <a:pt x="299" y="597"/>
                  </a:cubicBezTo>
                  <a:cubicBezTo>
                    <a:pt x="377" y="597"/>
                    <a:pt x="454" y="565"/>
                    <a:pt x="509" y="509"/>
                  </a:cubicBezTo>
                  <a:cubicBezTo>
                    <a:pt x="564" y="455"/>
                    <a:pt x="596" y="378"/>
                    <a:pt x="596" y="299"/>
                  </a:cubicBezTo>
                  <a:cubicBezTo>
                    <a:pt x="596" y="221"/>
                    <a:pt x="564" y="143"/>
                    <a:pt x="509" y="88"/>
                  </a:cubicBezTo>
                  <a:cubicBezTo>
                    <a:pt x="454" y="33"/>
                    <a:pt x="378" y="1"/>
                    <a:pt x="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a:off x="3942158" y="2548319"/>
              <a:ext cx="493906" cy="215104"/>
            </a:xfrm>
            <a:custGeom>
              <a:rect b="b" l="l" r="r" t="t"/>
              <a:pathLst>
                <a:path extrusionOk="0" h="6639" w="15244">
                  <a:moveTo>
                    <a:pt x="2196" y="2376"/>
                  </a:moveTo>
                  <a:lnTo>
                    <a:pt x="2065" y="2865"/>
                  </a:lnTo>
                  <a:cubicBezTo>
                    <a:pt x="2049" y="2927"/>
                    <a:pt x="1994" y="2970"/>
                    <a:pt x="1930" y="2970"/>
                  </a:cubicBezTo>
                  <a:cubicBezTo>
                    <a:pt x="1866" y="2970"/>
                    <a:pt x="1811" y="2928"/>
                    <a:pt x="1795" y="2865"/>
                  </a:cubicBezTo>
                  <a:lnTo>
                    <a:pt x="1663" y="2376"/>
                  </a:lnTo>
                  <a:close/>
                  <a:moveTo>
                    <a:pt x="13599" y="2376"/>
                  </a:moveTo>
                  <a:lnTo>
                    <a:pt x="13469" y="2865"/>
                  </a:lnTo>
                  <a:cubicBezTo>
                    <a:pt x="13453" y="2927"/>
                    <a:pt x="13397" y="2970"/>
                    <a:pt x="13333" y="2970"/>
                  </a:cubicBezTo>
                  <a:cubicBezTo>
                    <a:pt x="13270" y="2970"/>
                    <a:pt x="13214" y="2928"/>
                    <a:pt x="13198" y="2865"/>
                  </a:cubicBezTo>
                  <a:lnTo>
                    <a:pt x="13066" y="2376"/>
                  </a:lnTo>
                  <a:close/>
                  <a:moveTo>
                    <a:pt x="9111" y="595"/>
                  </a:moveTo>
                  <a:cubicBezTo>
                    <a:pt x="9260" y="595"/>
                    <a:pt x="9403" y="666"/>
                    <a:pt x="9492" y="789"/>
                  </a:cubicBezTo>
                  <a:lnTo>
                    <a:pt x="10053" y="1556"/>
                  </a:lnTo>
                  <a:lnTo>
                    <a:pt x="10053" y="2859"/>
                  </a:lnTo>
                  <a:cubicBezTo>
                    <a:pt x="10053" y="3023"/>
                    <a:pt x="9919" y="3156"/>
                    <a:pt x="9755" y="3156"/>
                  </a:cubicBezTo>
                  <a:lnTo>
                    <a:pt x="5486" y="3156"/>
                  </a:lnTo>
                  <a:cubicBezTo>
                    <a:pt x="5321" y="3156"/>
                    <a:pt x="5189" y="3023"/>
                    <a:pt x="5189" y="2859"/>
                  </a:cubicBezTo>
                  <a:lnTo>
                    <a:pt x="5189" y="1745"/>
                  </a:lnTo>
                  <a:lnTo>
                    <a:pt x="7871" y="1745"/>
                  </a:lnTo>
                  <a:cubicBezTo>
                    <a:pt x="8021" y="1745"/>
                    <a:pt x="8154" y="1640"/>
                    <a:pt x="8175" y="1493"/>
                  </a:cubicBezTo>
                  <a:cubicBezTo>
                    <a:pt x="8201" y="1310"/>
                    <a:pt x="8060" y="1153"/>
                    <a:pt x="7881" y="1153"/>
                  </a:cubicBezTo>
                  <a:lnTo>
                    <a:pt x="5490" y="1153"/>
                  </a:lnTo>
                  <a:lnTo>
                    <a:pt x="5758" y="786"/>
                  </a:lnTo>
                  <a:cubicBezTo>
                    <a:pt x="5848" y="665"/>
                    <a:pt x="5989" y="595"/>
                    <a:pt x="6137" y="595"/>
                  </a:cubicBezTo>
                  <a:close/>
                  <a:moveTo>
                    <a:pt x="8975" y="3750"/>
                  </a:moveTo>
                  <a:cubicBezTo>
                    <a:pt x="8692" y="3986"/>
                    <a:pt x="8331" y="4121"/>
                    <a:pt x="7950" y="4121"/>
                  </a:cubicBezTo>
                  <a:lnTo>
                    <a:pt x="7313" y="4121"/>
                  </a:lnTo>
                  <a:cubicBezTo>
                    <a:pt x="6933" y="4121"/>
                    <a:pt x="6573" y="3986"/>
                    <a:pt x="6291" y="3750"/>
                  </a:cubicBezTo>
                  <a:close/>
                  <a:moveTo>
                    <a:pt x="6134" y="1"/>
                  </a:moveTo>
                  <a:cubicBezTo>
                    <a:pt x="5796" y="1"/>
                    <a:pt x="5474" y="164"/>
                    <a:pt x="5274" y="436"/>
                  </a:cubicBezTo>
                  <a:lnTo>
                    <a:pt x="4654" y="1280"/>
                  </a:lnTo>
                  <a:cubicBezTo>
                    <a:pt x="4617" y="1330"/>
                    <a:pt x="4596" y="1392"/>
                    <a:pt x="4596" y="1456"/>
                  </a:cubicBezTo>
                  <a:lnTo>
                    <a:pt x="4596" y="1782"/>
                  </a:lnTo>
                  <a:lnTo>
                    <a:pt x="2221" y="1782"/>
                  </a:lnTo>
                  <a:lnTo>
                    <a:pt x="2221" y="1412"/>
                  </a:lnTo>
                  <a:lnTo>
                    <a:pt x="3518" y="1412"/>
                  </a:lnTo>
                  <a:cubicBezTo>
                    <a:pt x="3668" y="1412"/>
                    <a:pt x="3800" y="1306"/>
                    <a:pt x="3821" y="1159"/>
                  </a:cubicBezTo>
                  <a:cubicBezTo>
                    <a:pt x="3848" y="976"/>
                    <a:pt x="3705" y="818"/>
                    <a:pt x="3527" y="818"/>
                  </a:cubicBezTo>
                  <a:lnTo>
                    <a:pt x="2221" y="818"/>
                  </a:lnTo>
                  <a:lnTo>
                    <a:pt x="2221" y="560"/>
                  </a:lnTo>
                  <a:cubicBezTo>
                    <a:pt x="2221" y="411"/>
                    <a:pt x="2116" y="279"/>
                    <a:pt x="1968" y="257"/>
                  </a:cubicBezTo>
                  <a:cubicBezTo>
                    <a:pt x="1954" y="254"/>
                    <a:pt x="1939" y="253"/>
                    <a:pt x="1925" y="253"/>
                  </a:cubicBezTo>
                  <a:cubicBezTo>
                    <a:pt x="1761" y="253"/>
                    <a:pt x="1627" y="388"/>
                    <a:pt x="1627" y="550"/>
                  </a:cubicBezTo>
                  <a:lnTo>
                    <a:pt x="1627" y="818"/>
                  </a:lnTo>
                  <a:lnTo>
                    <a:pt x="330" y="818"/>
                  </a:lnTo>
                  <a:cubicBezTo>
                    <a:pt x="181" y="818"/>
                    <a:pt x="48" y="923"/>
                    <a:pt x="27" y="1070"/>
                  </a:cubicBezTo>
                  <a:cubicBezTo>
                    <a:pt x="1" y="1254"/>
                    <a:pt x="143" y="1412"/>
                    <a:pt x="321" y="1412"/>
                  </a:cubicBezTo>
                  <a:lnTo>
                    <a:pt x="1627" y="1412"/>
                  </a:lnTo>
                  <a:lnTo>
                    <a:pt x="1627" y="1782"/>
                  </a:lnTo>
                  <a:lnTo>
                    <a:pt x="1312" y="1782"/>
                  </a:lnTo>
                  <a:cubicBezTo>
                    <a:pt x="1258" y="1782"/>
                    <a:pt x="1204" y="1794"/>
                    <a:pt x="1157" y="1822"/>
                  </a:cubicBezTo>
                  <a:cubicBezTo>
                    <a:pt x="1038" y="1893"/>
                    <a:pt x="986" y="2030"/>
                    <a:pt x="1021" y="2156"/>
                  </a:cubicBezTo>
                  <a:lnTo>
                    <a:pt x="1249" y="3019"/>
                  </a:lnTo>
                  <a:cubicBezTo>
                    <a:pt x="1333" y="3340"/>
                    <a:pt x="1623" y="3565"/>
                    <a:pt x="1951" y="3565"/>
                  </a:cubicBezTo>
                  <a:cubicBezTo>
                    <a:pt x="2280" y="3565"/>
                    <a:pt x="2568" y="3340"/>
                    <a:pt x="2653" y="3019"/>
                  </a:cubicBezTo>
                  <a:lnTo>
                    <a:pt x="2823" y="2376"/>
                  </a:lnTo>
                  <a:lnTo>
                    <a:pt x="4597" y="2376"/>
                  </a:lnTo>
                  <a:lnTo>
                    <a:pt x="4597" y="2851"/>
                  </a:lnTo>
                  <a:cubicBezTo>
                    <a:pt x="4597" y="3235"/>
                    <a:pt x="4839" y="3565"/>
                    <a:pt x="5179" y="3690"/>
                  </a:cubicBezTo>
                  <a:lnTo>
                    <a:pt x="3855" y="4749"/>
                  </a:lnTo>
                  <a:cubicBezTo>
                    <a:pt x="3784" y="4806"/>
                    <a:pt x="3743" y="4891"/>
                    <a:pt x="3743" y="4982"/>
                  </a:cubicBezTo>
                  <a:lnTo>
                    <a:pt x="3743" y="6333"/>
                  </a:lnTo>
                  <a:cubicBezTo>
                    <a:pt x="3743" y="6482"/>
                    <a:pt x="3849" y="6615"/>
                    <a:pt x="3996" y="6636"/>
                  </a:cubicBezTo>
                  <a:cubicBezTo>
                    <a:pt x="4011" y="6638"/>
                    <a:pt x="4025" y="6639"/>
                    <a:pt x="4040" y="6639"/>
                  </a:cubicBezTo>
                  <a:cubicBezTo>
                    <a:pt x="4204" y="6639"/>
                    <a:pt x="4337" y="6505"/>
                    <a:pt x="4337" y="6342"/>
                  </a:cubicBezTo>
                  <a:lnTo>
                    <a:pt x="4337" y="5112"/>
                  </a:lnTo>
                  <a:lnTo>
                    <a:pt x="5758" y="3986"/>
                  </a:lnTo>
                  <a:cubicBezTo>
                    <a:pt x="6155" y="4423"/>
                    <a:pt x="6723" y="4678"/>
                    <a:pt x="7328" y="4678"/>
                  </a:cubicBezTo>
                  <a:lnTo>
                    <a:pt x="7939" y="4678"/>
                  </a:lnTo>
                  <a:cubicBezTo>
                    <a:pt x="8540" y="4678"/>
                    <a:pt x="9103" y="4425"/>
                    <a:pt x="9501" y="3994"/>
                  </a:cubicBezTo>
                  <a:lnTo>
                    <a:pt x="10869" y="5108"/>
                  </a:lnTo>
                  <a:lnTo>
                    <a:pt x="10869" y="6332"/>
                  </a:lnTo>
                  <a:cubicBezTo>
                    <a:pt x="10869" y="6481"/>
                    <a:pt x="10974" y="6614"/>
                    <a:pt x="11121" y="6635"/>
                  </a:cubicBezTo>
                  <a:cubicBezTo>
                    <a:pt x="11136" y="6637"/>
                    <a:pt x="11151" y="6638"/>
                    <a:pt x="11165" y="6638"/>
                  </a:cubicBezTo>
                  <a:cubicBezTo>
                    <a:pt x="11328" y="6638"/>
                    <a:pt x="11462" y="6504"/>
                    <a:pt x="11462" y="6341"/>
                  </a:cubicBezTo>
                  <a:lnTo>
                    <a:pt x="11462" y="5002"/>
                  </a:lnTo>
                  <a:cubicBezTo>
                    <a:pt x="11462" y="4911"/>
                    <a:pt x="11420" y="4824"/>
                    <a:pt x="11350" y="4767"/>
                  </a:cubicBezTo>
                  <a:lnTo>
                    <a:pt x="10028" y="3691"/>
                  </a:lnTo>
                  <a:cubicBezTo>
                    <a:pt x="10386" y="3568"/>
                    <a:pt x="10645" y="3229"/>
                    <a:pt x="10645" y="2830"/>
                  </a:cubicBezTo>
                  <a:lnTo>
                    <a:pt x="10645" y="2376"/>
                  </a:lnTo>
                  <a:lnTo>
                    <a:pt x="12437" y="2376"/>
                  </a:lnTo>
                  <a:lnTo>
                    <a:pt x="12609" y="3019"/>
                  </a:lnTo>
                  <a:cubicBezTo>
                    <a:pt x="12695" y="3340"/>
                    <a:pt x="12987" y="3565"/>
                    <a:pt x="13319" y="3565"/>
                  </a:cubicBezTo>
                  <a:cubicBezTo>
                    <a:pt x="13650" y="3565"/>
                    <a:pt x="13943" y="3340"/>
                    <a:pt x="14028" y="3019"/>
                  </a:cubicBezTo>
                  <a:lnTo>
                    <a:pt x="14260" y="2156"/>
                  </a:lnTo>
                  <a:cubicBezTo>
                    <a:pt x="14293" y="2031"/>
                    <a:pt x="14241" y="1893"/>
                    <a:pt x="14122" y="1822"/>
                  </a:cubicBezTo>
                  <a:cubicBezTo>
                    <a:pt x="14076" y="1794"/>
                    <a:pt x="14020" y="1782"/>
                    <a:pt x="13966" y="1782"/>
                  </a:cubicBezTo>
                  <a:lnTo>
                    <a:pt x="13617" y="1782"/>
                  </a:lnTo>
                  <a:lnTo>
                    <a:pt x="13617" y="1412"/>
                  </a:lnTo>
                  <a:lnTo>
                    <a:pt x="14914" y="1412"/>
                  </a:lnTo>
                  <a:cubicBezTo>
                    <a:pt x="15062" y="1412"/>
                    <a:pt x="15196" y="1306"/>
                    <a:pt x="15217" y="1159"/>
                  </a:cubicBezTo>
                  <a:cubicBezTo>
                    <a:pt x="15243" y="976"/>
                    <a:pt x="15102" y="818"/>
                    <a:pt x="14923" y="818"/>
                  </a:cubicBezTo>
                  <a:lnTo>
                    <a:pt x="13617" y="818"/>
                  </a:lnTo>
                  <a:lnTo>
                    <a:pt x="13617" y="560"/>
                  </a:lnTo>
                  <a:cubicBezTo>
                    <a:pt x="13617" y="411"/>
                    <a:pt x="13511" y="279"/>
                    <a:pt x="13364" y="257"/>
                  </a:cubicBezTo>
                  <a:cubicBezTo>
                    <a:pt x="13349" y="254"/>
                    <a:pt x="13335" y="253"/>
                    <a:pt x="13320" y="253"/>
                  </a:cubicBezTo>
                  <a:cubicBezTo>
                    <a:pt x="13156" y="253"/>
                    <a:pt x="13023" y="388"/>
                    <a:pt x="13023" y="550"/>
                  </a:cubicBezTo>
                  <a:lnTo>
                    <a:pt x="13023" y="818"/>
                  </a:lnTo>
                  <a:lnTo>
                    <a:pt x="11725" y="818"/>
                  </a:lnTo>
                  <a:cubicBezTo>
                    <a:pt x="11576" y="818"/>
                    <a:pt x="11444" y="923"/>
                    <a:pt x="11423" y="1070"/>
                  </a:cubicBezTo>
                  <a:cubicBezTo>
                    <a:pt x="11396" y="1254"/>
                    <a:pt x="11538" y="1412"/>
                    <a:pt x="11716" y="1412"/>
                  </a:cubicBezTo>
                  <a:lnTo>
                    <a:pt x="13023" y="1412"/>
                  </a:lnTo>
                  <a:lnTo>
                    <a:pt x="13023" y="1782"/>
                  </a:lnTo>
                  <a:lnTo>
                    <a:pt x="10648" y="1782"/>
                  </a:lnTo>
                  <a:lnTo>
                    <a:pt x="10648" y="1456"/>
                  </a:lnTo>
                  <a:cubicBezTo>
                    <a:pt x="10648" y="1393"/>
                    <a:pt x="10628" y="1330"/>
                    <a:pt x="10590" y="1280"/>
                  </a:cubicBezTo>
                  <a:lnTo>
                    <a:pt x="9970" y="436"/>
                  </a:lnTo>
                  <a:cubicBezTo>
                    <a:pt x="9770" y="162"/>
                    <a:pt x="9447" y="1"/>
                    <a:pt x="9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43"/>
          <p:cNvGrpSpPr/>
          <p:nvPr/>
        </p:nvGrpSpPr>
        <p:grpSpPr>
          <a:xfrm>
            <a:off x="1647027" y="3158384"/>
            <a:ext cx="414853" cy="414282"/>
            <a:chOff x="2281917" y="2542973"/>
            <a:chExt cx="493873" cy="493193"/>
          </a:xfrm>
        </p:grpSpPr>
        <p:sp>
          <p:nvSpPr>
            <p:cNvPr id="1261" name="Google Shape;1261;p43"/>
            <p:cNvSpPr/>
            <p:nvPr/>
          </p:nvSpPr>
          <p:spPr>
            <a:xfrm>
              <a:off x="2345226" y="2912236"/>
              <a:ext cx="367934" cy="113076"/>
            </a:xfrm>
            <a:custGeom>
              <a:rect b="b" l="l" r="r" t="t"/>
              <a:pathLst>
                <a:path extrusionOk="0" h="3490" w="11356">
                  <a:moveTo>
                    <a:pt x="1894" y="0"/>
                  </a:moveTo>
                  <a:lnTo>
                    <a:pt x="1" y="3489"/>
                  </a:lnTo>
                  <a:lnTo>
                    <a:pt x="11356" y="3489"/>
                  </a:lnTo>
                  <a:lnTo>
                    <a:pt x="9463"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a:off x="2439057" y="2750852"/>
              <a:ext cx="180306" cy="236714"/>
            </a:xfrm>
            <a:custGeom>
              <a:rect b="b" l="l" r="r" t="t"/>
              <a:pathLst>
                <a:path extrusionOk="0" h="7306" w="5565">
                  <a:moveTo>
                    <a:pt x="2783" y="0"/>
                  </a:moveTo>
                  <a:cubicBezTo>
                    <a:pt x="1245" y="0"/>
                    <a:pt x="0" y="1247"/>
                    <a:pt x="0" y="2783"/>
                  </a:cubicBezTo>
                  <a:cubicBezTo>
                    <a:pt x="0" y="3448"/>
                    <a:pt x="235" y="4060"/>
                    <a:pt x="626" y="4537"/>
                  </a:cubicBezTo>
                  <a:lnTo>
                    <a:pt x="2784" y="7306"/>
                  </a:lnTo>
                  <a:lnTo>
                    <a:pt x="4932" y="4574"/>
                  </a:lnTo>
                  <a:lnTo>
                    <a:pt x="4929" y="4574"/>
                  </a:lnTo>
                  <a:cubicBezTo>
                    <a:pt x="5326" y="4073"/>
                    <a:pt x="5564" y="3455"/>
                    <a:pt x="5564" y="2783"/>
                  </a:cubicBezTo>
                  <a:cubicBezTo>
                    <a:pt x="5564" y="1246"/>
                    <a:pt x="4318" y="0"/>
                    <a:pt x="2783" y="0"/>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2483024" y="2796244"/>
              <a:ext cx="92372" cy="92405"/>
            </a:xfrm>
            <a:custGeom>
              <a:rect b="b" l="l" r="r" t="t"/>
              <a:pathLst>
                <a:path extrusionOk="0" h="2852" w="2851">
                  <a:moveTo>
                    <a:pt x="1428" y="1"/>
                  </a:moveTo>
                  <a:cubicBezTo>
                    <a:pt x="1427" y="1"/>
                    <a:pt x="1426" y="1"/>
                    <a:pt x="1426" y="1"/>
                  </a:cubicBezTo>
                  <a:cubicBezTo>
                    <a:pt x="638" y="1"/>
                    <a:pt x="0" y="640"/>
                    <a:pt x="0" y="1426"/>
                  </a:cubicBezTo>
                  <a:cubicBezTo>
                    <a:pt x="0" y="2214"/>
                    <a:pt x="638" y="2852"/>
                    <a:pt x="1426" y="2852"/>
                  </a:cubicBezTo>
                  <a:cubicBezTo>
                    <a:pt x="2212" y="2852"/>
                    <a:pt x="2850" y="2214"/>
                    <a:pt x="2850" y="1426"/>
                  </a:cubicBezTo>
                  <a:cubicBezTo>
                    <a:pt x="2850" y="639"/>
                    <a:pt x="2213" y="1"/>
                    <a:pt x="1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2323259" y="2610365"/>
              <a:ext cx="42412" cy="38491"/>
            </a:xfrm>
            <a:custGeom>
              <a:rect b="b" l="l" r="r" t="t"/>
              <a:pathLst>
                <a:path extrusionOk="0" h="1188" w="1309">
                  <a:moveTo>
                    <a:pt x="1" y="1"/>
                  </a:moveTo>
                  <a:lnTo>
                    <a:pt x="232" y="864"/>
                  </a:lnTo>
                  <a:cubicBezTo>
                    <a:pt x="284" y="1055"/>
                    <a:pt x="457" y="1187"/>
                    <a:pt x="655" y="1187"/>
                  </a:cubicBezTo>
                  <a:cubicBezTo>
                    <a:pt x="853" y="1187"/>
                    <a:pt x="1026" y="1055"/>
                    <a:pt x="1078"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2692749" y="2610365"/>
              <a:ext cx="42379" cy="38491"/>
            </a:xfrm>
            <a:custGeom>
              <a:rect b="b" l="l" r="r" t="t"/>
              <a:pathLst>
                <a:path extrusionOk="0" h="1188" w="1308">
                  <a:moveTo>
                    <a:pt x="1" y="1"/>
                  </a:moveTo>
                  <a:lnTo>
                    <a:pt x="232" y="864"/>
                  </a:lnTo>
                  <a:cubicBezTo>
                    <a:pt x="283" y="1055"/>
                    <a:pt x="456" y="1187"/>
                    <a:pt x="655" y="1187"/>
                  </a:cubicBezTo>
                  <a:cubicBezTo>
                    <a:pt x="852" y="1187"/>
                    <a:pt x="1025" y="1055"/>
                    <a:pt x="1077"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2440288" y="2552629"/>
              <a:ext cx="177520" cy="27702"/>
            </a:xfrm>
            <a:custGeom>
              <a:rect b="b" l="l" r="r" t="t"/>
              <a:pathLst>
                <a:path extrusionOk="0" h="855" w="5479">
                  <a:moveTo>
                    <a:pt x="855" y="0"/>
                  </a:moveTo>
                  <a:lnTo>
                    <a:pt x="0" y="854"/>
                  </a:lnTo>
                  <a:lnTo>
                    <a:pt x="5479" y="854"/>
                  </a:lnTo>
                  <a:lnTo>
                    <a:pt x="4625" y="0"/>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a:off x="2440418" y="2580298"/>
              <a:ext cx="176807" cy="99824"/>
            </a:xfrm>
            <a:custGeom>
              <a:rect b="b" l="l" r="r" t="t"/>
              <a:pathLst>
                <a:path extrusionOk="0" h="3081" w="5457">
                  <a:moveTo>
                    <a:pt x="0" y="0"/>
                  </a:moveTo>
                  <a:lnTo>
                    <a:pt x="0" y="3081"/>
                  </a:lnTo>
                  <a:lnTo>
                    <a:pt x="5457" y="3081"/>
                  </a:lnTo>
                  <a:lnTo>
                    <a:pt x="5457" y="0"/>
                  </a:lnTo>
                  <a:close/>
                </a:path>
              </a:pathLst>
            </a:custGeom>
            <a:solidFill>
              <a:srgbClr val="8CCE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2466370" y="2680123"/>
              <a:ext cx="125615" cy="31298"/>
            </a:xfrm>
            <a:custGeom>
              <a:rect b="b" l="l" r="r" t="t"/>
              <a:pathLst>
                <a:path extrusionOk="0" h="966" w="3877">
                  <a:moveTo>
                    <a:pt x="0" y="1"/>
                  </a:moveTo>
                  <a:lnTo>
                    <a:pt x="529" y="965"/>
                  </a:lnTo>
                  <a:lnTo>
                    <a:pt x="3348" y="965"/>
                  </a:lnTo>
                  <a:lnTo>
                    <a:pt x="3877" y="1"/>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2281917" y="2542973"/>
              <a:ext cx="493873" cy="317585"/>
            </a:xfrm>
            <a:custGeom>
              <a:rect b="b" l="l" r="r" t="t"/>
              <a:pathLst>
                <a:path extrusionOk="0" h="9802" w="15243">
                  <a:moveTo>
                    <a:pt x="2196" y="2378"/>
                  </a:moveTo>
                  <a:lnTo>
                    <a:pt x="2065" y="2867"/>
                  </a:lnTo>
                  <a:cubicBezTo>
                    <a:pt x="2050" y="2928"/>
                    <a:pt x="1993" y="2972"/>
                    <a:pt x="1930" y="2972"/>
                  </a:cubicBezTo>
                  <a:cubicBezTo>
                    <a:pt x="1866" y="2972"/>
                    <a:pt x="1812" y="2929"/>
                    <a:pt x="1794" y="2867"/>
                  </a:cubicBezTo>
                  <a:lnTo>
                    <a:pt x="1662" y="2378"/>
                  </a:lnTo>
                  <a:close/>
                  <a:moveTo>
                    <a:pt x="13599" y="2378"/>
                  </a:moveTo>
                  <a:lnTo>
                    <a:pt x="13469" y="2867"/>
                  </a:lnTo>
                  <a:cubicBezTo>
                    <a:pt x="13453" y="2928"/>
                    <a:pt x="13397" y="2972"/>
                    <a:pt x="13333" y="2972"/>
                  </a:cubicBezTo>
                  <a:cubicBezTo>
                    <a:pt x="13270" y="2972"/>
                    <a:pt x="13215" y="2929"/>
                    <a:pt x="13198" y="2867"/>
                  </a:cubicBezTo>
                  <a:lnTo>
                    <a:pt x="13066" y="2378"/>
                  </a:lnTo>
                  <a:close/>
                  <a:moveTo>
                    <a:pt x="10052" y="1449"/>
                  </a:moveTo>
                  <a:lnTo>
                    <a:pt x="10052" y="3936"/>
                  </a:lnTo>
                  <a:lnTo>
                    <a:pt x="5190" y="3936"/>
                  </a:lnTo>
                  <a:lnTo>
                    <a:pt x="5190" y="1449"/>
                  </a:lnTo>
                  <a:close/>
                  <a:moveTo>
                    <a:pt x="9040" y="4531"/>
                  </a:moveTo>
                  <a:lnTo>
                    <a:pt x="8845" y="4902"/>
                  </a:lnTo>
                  <a:lnTo>
                    <a:pt x="6420" y="4902"/>
                  </a:lnTo>
                  <a:lnTo>
                    <a:pt x="6225" y="4531"/>
                  </a:lnTo>
                  <a:close/>
                  <a:moveTo>
                    <a:pt x="5742" y="0"/>
                  </a:moveTo>
                  <a:cubicBezTo>
                    <a:pt x="5663" y="0"/>
                    <a:pt x="5588" y="32"/>
                    <a:pt x="5533" y="88"/>
                  </a:cubicBezTo>
                  <a:lnTo>
                    <a:pt x="4683" y="939"/>
                  </a:lnTo>
                  <a:cubicBezTo>
                    <a:pt x="4629" y="992"/>
                    <a:pt x="4596" y="1066"/>
                    <a:pt x="4596" y="1149"/>
                  </a:cubicBezTo>
                  <a:lnTo>
                    <a:pt x="4596" y="1783"/>
                  </a:lnTo>
                  <a:lnTo>
                    <a:pt x="2220" y="1783"/>
                  </a:lnTo>
                  <a:lnTo>
                    <a:pt x="2220" y="1412"/>
                  </a:lnTo>
                  <a:lnTo>
                    <a:pt x="3518" y="1412"/>
                  </a:lnTo>
                  <a:cubicBezTo>
                    <a:pt x="3667" y="1412"/>
                    <a:pt x="3799" y="1307"/>
                    <a:pt x="3820" y="1160"/>
                  </a:cubicBezTo>
                  <a:cubicBezTo>
                    <a:pt x="3847" y="976"/>
                    <a:pt x="3705" y="818"/>
                    <a:pt x="3528" y="818"/>
                  </a:cubicBezTo>
                  <a:lnTo>
                    <a:pt x="2220" y="818"/>
                  </a:lnTo>
                  <a:lnTo>
                    <a:pt x="2220" y="561"/>
                  </a:lnTo>
                  <a:cubicBezTo>
                    <a:pt x="2220" y="412"/>
                    <a:pt x="2115" y="278"/>
                    <a:pt x="1968" y="257"/>
                  </a:cubicBezTo>
                  <a:cubicBezTo>
                    <a:pt x="1953" y="255"/>
                    <a:pt x="1938" y="254"/>
                    <a:pt x="1924" y="254"/>
                  </a:cubicBezTo>
                  <a:cubicBezTo>
                    <a:pt x="1761" y="254"/>
                    <a:pt x="1627" y="388"/>
                    <a:pt x="1627" y="551"/>
                  </a:cubicBezTo>
                  <a:lnTo>
                    <a:pt x="1627" y="818"/>
                  </a:lnTo>
                  <a:lnTo>
                    <a:pt x="329" y="818"/>
                  </a:lnTo>
                  <a:cubicBezTo>
                    <a:pt x="181" y="818"/>
                    <a:pt x="48" y="924"/>
                    <a:pt x="27" y="1071"/>
                  </a:cubicBezTo>
                  <a:cubicBezTo>
                    <a:pt x="1" y="1254"/>
                    <a:pt x="143" y="1412"/>
                    <a:pt x="320" y="1412"/>
                  </a:cubicBezTo>
                  <a:lnTo>
                    <a:pt x="1627" y="1412"/>
                  </a:lnTo>
                  <a:lnTo>
                    <a:pt x="1627" y="1783"/>
                  </a:lnTo>
                  <a:lnTo>
                    <a:pt x="1277" y="1783"/>
                  </a:lnTo>
                  <a:cubicBezTo>
                    <a:pt x="1223" y="1783"/>
                    <a:pt x="1167" y="1794"/>
                    <a:pt x="1122" y="1823"/>
                  </a:cubicBezTo>
                  <a:cubicBezTo>
                    <a:pt x="1001" y="1893"/>
                    <a:pt x="951" y="2031"/>
                    <a:pt x="983" y="2157"/>
                  </a:cubicBezTo>
                  <a:lnTo>
                    <a:pt x="1215" y="3020"/>
                  </a:lnTo>
                  <a:cubicBezTo>
                    <a:pt x="1301" y="3341"/>
                    <a:pt x="1593" y="3565"/>
                    <a:pt x="1924" y="3565"/>
                  </a:cubicBezTo>
                  <a:cubicBezTo>
                    <a:pt x="2256" y="3565"/>
                    <a:pt x="2549" y="3341"/>
                    <a:pt x="2634" y="3020"/>
                  </a:cubicBezTo>
                  <a:lnTo>
                    <a:pt x="2807" y="2377"/>
                  </a:lnTo>
                  <a:lnTo>
                    <a:pt x="4597" y="2377"/>
                  </a:lnTo>
                  <a:lnTo>
                    <a:pt x="4597" y="4202"/>
                  </a:lnTo>
                  <a:cubicBezTo>
                    <a:pt x="3756" y="4408"/>
                    <a:pt x="2998" y="4895"/>
                    <a:pt x="2462" y="5576"/>
                  </a:cubicBezTo>
                  <a:cubicBezTo>
                    <a:pt x="1924" y="6261"/>
                    <a:pt x="1629" y="7115"/>
                    <a:pt x="1629" y="7985"/>
                  </a:cubicBezTo>
                  <a:lnTo>
                    <a:pt x="1629" y="9504"/>
                  </a:lnTo>
                  <a:cubicBezTo>
                    <a:pt x="1629" y="9668"/>
                    <a:pt x="1761" y="9801"/>
                    <a:pt x="1925" y="9801"/>
                  </a:cubicBezTo>
                  <a:lnTo>
                    <a:pt x="2738" y="9801"/>
                  </a:lnTo>
                  <a:cubicBezTo>
                    <a:pt x="2887" y="9801"/>
                    <a:pt x="3019" y="9696"/>
                    <a:pt x="3040" y="9548"/>
                  </a:cubicBezTo>
                  <a:cubicBezTo>
                    <a:pt x="3067" y="9366"/>
                    <a:pt x="2925" y="9208"/>
                    <a:pt x="2747" y="9208"/>
                  </a:cubicBezTo>
                  <a:lnTo>
                    <a:pt x="2222" y="9208"/>
                  </a:lnTo>
                  <a:lnTo>
                    <a:pt x="2222" y="7990"/>
                  </a:lnTo>
                  <a:cubicBezTo>
                    <a:pt x="2222" y="6466"/>
                    <a:pt x="3260" y="5150"/>
                    <a:pt x="4747" y="4791"/>
                  </a:cubicBezTo>
                  <a:lnTo>
                    <a:pt x="5566" y="4594"/>
                  </a:lnTo>
                  <a:lnTo>
                    <a:pt x="5977" y="5342"/>
                  </a:lnTo>
                  <a:cubicBezTo>
                    <a:pt x="6029" y="5437"/>
                    <a:pt x="6129" y="5496"/>
                    <a:pt x="6237" y="5496"/>
                  </a:cubicBezTo>
                  <a:lnTo>
                    <a:pt x="9011" y="5496"/>
                  </a:lnTo>
                  <a:cubicBezTo>
                    <a:pt x="9119" y="5496"/>
                    <a:pt x="9219" y="5437"/>
                    <a:pt x="9272" y="5342"/>
                  </a:cubicBezTo>
                  <a:lnTo>
                    <a:pt x="9683" y="4594"/>
                  </a:lnTo>
                  <a:lnTo>
                    <a:pt x="10501" y="4791"/>
                  </a:lnTo>
                  <a:cubicBezTo>
                    <a:pt x="11988" y="5149"/>
                    <a:pt x="13026" y="6465"/>
                    <a:pt x="13026" y="7990"/>
                  </a:cubicBezTo>
                  <a:lnTo>
                    <a:pt x="13026" y="9208"/>
                  </a:lnTo>
                  <a:lnTo>
                    <a:pt x="12431" y="9208"/>
                  </a:lnTo>
                  <a:cubicBezTo>
                    <a:pt x="12283" y="9208"/>
                    <a:pt x="12150" y="9314"/>
                    <a:pt x="12129" y="9461"/>
                  </a:cubicBezTo>
                  <a:cubicBezTo>
                    <a:pt x="12103" y="9643"/>
                    <a:pt x="12245" y="9801"/>
                    <a:pt x="12422" y="9801"/>
                  </a:cubicBezTo>
                  <a:lnTo>
                    <a:pt x="13322" y="9801"/>
                  </a:lnTo>
                  <a:cubicBezTo>
                    <a:pt x="13487" y="9801"/>
                    <a:pt x="13620" y="9668"/>
                    <a:pt x="13620" y="9504"/>
                  </a:cubicBezTo>
                  <a:lnTo>
                    <a:pt x="13620" y="7987"/>
                  </a:lnTo>
                  <a:cubicBezTo>
                    <a:pt x="13620" y="7116"/>
                    <a:pt x="13324" y="6261"/>
                    <a:pt x="12785" y="5577"/>
                  </a:cubicBezTo>
                  <a:cubicBezTo>
                    <a:pt x="12250" y="4896"/>
                    <a:pt x="11492" y="4409"/>
                    <a:pt x="10651" y="4203"/>
                  </a:cubicBezTo>
                  <a:lnTo>
                    <a:pt x="10651" y="2378"/>
                  </a:lnTo>
                  <a:lnTo>
                    <a:pt x="12442" y="2378"/>
                  </a:lnTo>
                  <a:lnTo>
                    <a:pt x="12615" y="3021"/>
                  </a:lnTo>
                  <a:cubicBezTo>
                    <a:pt x="12700" y="3342"/>
                    <a:pt x="12993" y="3566"/>
                    <a:pt x="13324" y="3566"/>
                  </a:cubicBezTo>
                  <a:cubicBezTo>
                    <a:pt x="13656" y="3566"/>
                    <a:pt x="13948" y="3342"/>
                    <a:pt x="14033" y="3021"/>
                  </a:cubicBezTo>
                  <a:lnTo>
                    <a:pt x="14264" y="2158"/>
                  </a:lnTo>
                  <a:cubicBezTo>
                    <a:pt x="14299" y="2032"/>
                    <a:pt x="14248" y="1896"/>
                    <a:pt x="14127" y="1824"/>
                  </a:cubicBezTo>
                  <a:cubicBezTo>
                    <a:pt x="14080" y="1796"/>
                    <a:pt x="14025" y="1784"/>
                    <a:pt x="13972" y="1784"/>
                  </a:cubicBezTo>
                  <a:lnTo>
                    <a:pt x="13621" y="1784"/>
                  </a:lnTo>
                  <a:lnTo>
                    <a:pt x="13621" y="1412"/>
                  </a:lnTo>
                  <a:lnTo>
                    <a:pt x="14919" y="1412"/>
                  </a:lnTo>
                  <a:cubicBezTo>
                    <a:pt x="15068" y="1412"/>
                    <a:pt x="15200" y="1307"/>
                    <a:pt x="15221" y="1160"/>
                  </a:cubicBezTo>
                  <a:cubicBezTo>
                    <a:pt x="15242" y="976"/>
                    <a:pt x="15100" y="818"/>
                    <a:pt x="14923" y="818"/>
                  </a:cubicBezTo>
                  <a:lnTo>
                    <a:pt x="13616" y="818"/>
                  </a:lnTo>
                  <a:lnTo>
                    <a:pt x="13616" y="561"/>
                  </a:lnTo>
                  <a:cubicBezTo>
                    <a:pt x="13616" y="411"/>
                    <a:pt x="13511" y="278"/>
                    <a:pt x="13363" y="257"/>
                  </a:cubicBezTo>
                  <a:cubicBezTo>
                    <a:pt x="13349" y="255"/>
                    <a:pt x="13334" y="254"/>
                    <a:pt x="13320" y="254"/>
                  </a:cubicBezTo>
                  <a:cubicBezTo>
                    <a:pt x="13157" y="254"/>
                    <a:pt x="13023" y="388"/>
                    <a:pt x="13023" y="551"/>
                  </a:cubicBezTo>
                  <a:lnTo>
                    <a:pt x="13023" y="818"/>
                  </a:lnTo>
                  <a:lnTo>
                    <a:pt x="11725" y="818"/>
                  </a:lnTo>
                  <a:cubicBezTo>
                    <a:pt x="11577" y="818"/>
                    <a:pt x="11444" y="924"/>
                    <a:pt x="11423" y="1071"/>
                  </a:cubicBezTo>
                  <a:cubicBezTo>
                    <a:pt x="11397" y="1253"/>
                    <a:pt x="11539" y="1411"/>
                    <a:pt x="11716" y="1411"/>
                  </a:cubicBezTo>
                  <a:lnTo>
                    <a:pt x="13023" y="1411"/>
                  </a:lnTo>
                  <a:lnTo>
                    <a:pt x="13023" y="1783"/>
                  </a:lnTo>
                  <a:lnTo>
                    <a:pt x="10647" y="1783"/>
                  </a:lnTo>
                  <a:lnTo>
                    <a:pt x="10647" y="1151"/>
                  </a:lnTo>
                  <a:cubicBezTo>
                    <a:pt x="10647" y="987"/>
                    <a:pt x="10514" y="853"/>
                    <a:pt x="10350" y="853"/>
                  </a:cubicBezTo>
                  <a:lnTo>
                    <a:pt x="5538" y="853"/>
                  </a:lnTo>
                  <a:lnTo>
                    <a:pt x="5797" y="594"/>
                  </a:lnTo>
                  <a:lnTo>
                    <a:pt x="8929" y="594"/>
                  </a:lnTo>
                  <a:cubicBezTo>
                    <a:pt x="9077" y="594"/>
                    <a:pt x="9210" y="489"/>
                    <a:pt x="9231" y="342"/>
                  </a:cubicBezTo>
                  <a:cubicBezTo>
                    <a:pt x="9257" y="158"/>
                    <a:pt x="9115" y="0"/>
                    <a:pt x="89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2561885" y="2620442"/>
              <a:ext cx="19310" cy="19408"/>
            </a:xfrm>
            <a:custGeom>
              <a:rect b="b" l="l" r="r" t="t"/>
              <a:pathLst>
                <a:path extrusionOk="0" h="599" w="596">
                  <a:moveTo>
                    <a:pt x="297" y="0"/>
                  </a:moveTo>
                  <a:cubicBezTo>
                    <a:pt x="133" y="0"/>
                    <a:pt x="0" y="133"/>
                    <a:pt x="0" y="297"/>
                  </a:cubicBezTo>
                  <a:lnTo>
                    <a:pt x="0" y="302"/>
                  </a:lnTo>
                  <a:cubicBezTo>
                    <a:pt x="0" y="466"/>
                    <a:pt x="134" y="598"/>
                    <a:pt x="298" y="598"/>
                  </a:cubicBezTo>
                  <a:cubicBezTo>
                    <a:pt x="463"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2519830" y="2620442"/>
              <a:ext cx="19310" cy="19408"/>
            </a:xfrm>
            <a:custGeom>
              <a:rect b="b" l="l" r="r" t="t"/>
              <a:pathLst>
                <a:path extrusionOk="0" h="599" w="596">
                  <a:moveTo>
                    <a:pt x="297" y="0"/>
                  </a:moveTo>
                  <a:cubicBezTo>
                    <a:pt x="133" y="0"/>
                    <a:pt x="0" y="133"/>
                    <a:pt x="0" y="297"/>
                  </a:cubicBezTo>
                  <a:lnTo>
                    <a:pt x="0" y="302"/>
                  </a:lnTo>
                  <a:cubicBezTo>
                    <a:pt x="0" y="466"/>
                    <a:pt x="133" y="598"/>
                    <a:pt x="297" y="598"/>
                  </a:cubicBezTo>
                  <a:cubicBezTo>
                    <a:pt x="461"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a:off x="2477678" y="2620442"/>
              <a:ext cx="19310" cy="19408"/>
            </a:xfrm>
            <a:custGeom>
              <a:rect b="b" l="l" r="r" t="t"/>
              <a:pathLst>
                <a:path extrusionOk="0" h="599" w="596">
                  <a:moveTo>
                    <a:pt x="298" y="0"/>
                  </a:moveTo>
                  <a:cubicBezTo>
                    <a:pt x="134" y="0"/>
                    <a:pt x="1" y="133"/>
                    <a:pt x="1" y="297"/>
                  </a:cubicBezTo>
                  <a:lnTo>
                    <a:pt x="1" y="302"/>
                  </a:lnTo>
                  <a:cubicBezTo>
                    <a:pt x="2" y="466"/>
                    <a:pt x="135" y="598"/>
                    <a:pt x="298" y="598"/>
                  </a:cubicBezTo>
                  <a:cubicBezTo>
                    <a:pt x="462" y="598"/>
                    <a:pt x="596" y="466"/>
                    <a:pt x="596" y="302"/>
                  </a:cubicBezTo>
                  <a:lnTo>
                    <a:pt x="596" y="297"/>
                  </a:lnTo>
                  <a:cubicBezTo>
                    <a:pt x="596" y="171"/>
                    <a:pt x="517" y="54"/>
                    <a:pt x="396" y="16"/>
                  </a:cubicBezTo>
                  <a:cubicBezTo>
                    <a:pt x="362" y="5"/>
                    <a:pt x="329"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a:off x="2429434" y="2741197"/>
              <a:ext cx="199584" cy="255960"/>
            </a:xfrm>
            <a:custGeom>
              <a:rect b="b" l="l" r="r" t="t"/>
              <a:pathLst>
                <a:path extrusionOk="0" h="7900" w="6160">
                  <a:moveTo>
                    <a:pt x="3080" y="595"/>
                  </a:moveTo>
                  <a:cubicBezTo>
                    <a:pt x="4451" y="595"/>
                    <a:pt x="5565" y="1709"/>
                    <a:pt x="5565" y="3081"/>
                  </a:cubicBezTo>
                  <a:cubicBezTo>
                    <a:pt x="5565" y="3657"/>
                    <a:pt x="5364" y="4219"/>
                    <a:pt x="4997" y="4662"/>
                  </a:cubicBezTo>
                  <a:cubicBezTo>
                    <a:pt x="4988" y="4672"/>
                    <a:pt x="4982" y="4681"/>
                    <a:pt x="4976" y="4692"/>
                  </a:cubicBezTo>
                  <a:lnTo>
                    <a:pt x="3080" y="7121"/>
                  </a:lnTo>
                  <a:lnTo>
                    <a:pt x="1160" y="4662"/>
                  </a:lnTo>
                  <a:cubicBezTo>
                    <a:pt x="1158" y="4659"/>
                    <a:pt x="1154" y="4655"/>
                    <a:pt x="1151" y="4651"/>
                  </a:cubicBezTo>
                  <a:cubicBezTo>
                    <a:pt x="792" y="4207"/>
                    <a:pt x="593" y="3651"/>
                    <a:pt x="593" y="3081"/>
                  </a:cubicBezTo>
                  <a:cubicBezTo>
                    <a:pt x="593" y="1711"/>
                    <a:pt x="1708" y="595"/>
                    <a:pt x="3080" y="595"/>
                  </a:cubicBezTo>
                  <a:close/>
                  <a:moveTo>
                    <a:pt x="3080" y="0"/>
                  </a:moveTo>
                  <a:cubicBezTo>
                    <a:pt x="1382" y="0"/>
                    <a:pt x="0" y="1382"/>
                    <a:pt x="0" y="3080"/>
                  </a:cubicBezTo>
                  <a:cubicBezTo>
                    <a:pt x="0" y="3783"/>
                    <a:pt x="243" y="4471"/>
                    <a:pt x="686" y="5017"/>
                  </a:cubicBezTo>
                  <a:cubicBezTo>
                    <a:pt x="686" y="5018"/>
                    <a:pt x="687" y="5018"/>
                    <a:pt x="687" y="5019"/>
                  </a:cubicBezTo>
                  <a:lnTo>
                    <a:pt x="2845" y="7786"/>
                  </a:lnTo>
                  <a:cubicBezTo>
                    <a:pt x="2902" y="7858"/>
                    <a:pt x="2987" y="7900"/>
                    <a:pt x="3080" y="7900"/>
                  </a:cubicBezTo>
                  <a:cubicBezTo>
                    <a:pt x="3171" y="7900"/>
                    <a:pt x="3257" y="7858"/>
                    <a:pt x="3313" y="7786"/>
                  </a:cubicBezTo>
                  <a:lnTo>
                    <a:pt x="5461" y="5034"/>
                  </a:lnTo>
                  <a:cubicBezTo>
                    <a:pt x="5465" y="5029"/>
                    <a:pt x="5470" y="5023"/>
                    <a:pt x="5473" y="5017"/>
                  </a:cubicBezTo>
                  <a:cubicBezTo>
                    <a:pt x="5915" y="4471"/>
                    <a:pt x="6159" y="3783"/>
                    <a:pt x="6159" y="3080"/>
                  </a:cubicBezTo>
                  <a:cubicBezTo>
                    <a:pt x="6159" y="1382"/>
                    <a:pt x="4777" y="0"/>
                    <a:pt x="30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a:off x="2473368" y="2786589"/>
              <a:ext cx="111683" cy="111650"/>
            </a:xfrm>
            <a:custGeom>
              <a:rect b="b" l="l" r="r" t="t"/>
              <a:pathLst>
                <a:path extrusionOk="0" h="3446" w="3447">
                  <a:moveTo>
                    <a:pt x="1724" y="596"/>
                  </a:moveTo>
                  <a:cubicBezTo>
                    <a:pt x="2346" y="596"/>
                    <a:pt x="2851" y="1102"/>
                    <a:pt x="2851" y="1723"/>
                  </a:cubicBezTo>
                  <a:cubicBezTo>
                    <a:pt x="2851" y="2344"/>
                    <a:pt x="2344" y="2851"/>
                    <a:pt x="1724" y="2851"/>
                  </a:cubicBezTo>
                  <a:cubicBezTo>
                    <a:pt x="1100" y="2851"/>
                    <a:pt x="594" y="2344"/>
                    <a:pt x="594" y="1723"/>
                  </a:cubicBezTo>
                  <a:cubicBezTo>
                    <a:pt x="594" y="1102"/>
                    <a:pt x="1100" y="596"/>
                    <a:pt x="1724" y="596"/>
                  </a:cubicBezTo>
                  <a:close/>
                  <a:moveTo>
                    <a:pt x="1724" y="1"/>
                  </a:moveTo>
                  <a:cubicBezTo>
                    <a:pt x="773" y="1"/>
                    <a:pt x="0" y="773"/>
                    <a:pt x="0" y="1723"/>
                  </a:cubicBezTo>
                  <a:cubicBezTo>
                    <a:pt x="0" y="2674"/>
                    <a:pt x="773" y="3446"/>
                    <a:pt x="1724" y="3446"/>
                  </a:cubicBezTo>
                  <a:cubicBezTo>
                    <a:pt x="2673" y="3446"/>
                    <a:pt x="3446" y="2673"/>
                    <a:pt x="3446" y="1723"/>
                  </a:cubicBezTo>
                  <a:cubicBezTo>
                    <a:pt x="3446" y="773"/>
                    <a:pt x="2673" y="1"/>
                    <a:pt x="17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a:off x="2334372" y="2903326"/>
              <a:ext cx="389642" cy="132840"/>
            </a:xfrm>
            <a:custGeom>
              <a:rect b="b" l="l" r="r" t="t"/>
              <a:pathLst>
                <a:path extrusionOk="0" h="4100" w="12026">
                  <a:moveTo>
                    <a:pt x="9815" y="0"/>
                  </a:moveTo>
                  <a:cubicBezTo>
                    <a:pt x="9767" y="0"/>
                    <a:pt x="9718" y="12"/>
                    <a:pt x="9673" y="36"/>
                  </a:cubicBezTo>
                  <a:cubicBezTo>
                    <a:pt x="9528" y="114"/>
                    <a:pt x="9475" y="294"/>
                    <a:pt x="9553" y="439"/>
                  </a:cubicBezTo>
                  <a:lnTo>
                    <a:pt x="11216" y="3504"/>
                  </a:lnTo>
                  <a:lnTo>
                    <a:pt x="810" y="3504"/>
                  </a:lnTo>
                  <a:lnTo>
                    <a:pt x="2472" y="439"/>
                  </a:lnTo>
                  <a:cubicBezTo>
                    <a:pt x="2557" y="283"/>
                    <a:pt x="2487" y="83"/>
                    <a:pt x="2311" y="18"/>
                  </a:cubicBezTo>
                  <a:cubicBezTo>
                    <a:pt x="2279" y="6"/>
                    <a:pt x="2246" y="1"/>
                    <a:pt x="2214" y="1"/>
                  </a:cubicBezTo>
                  <a:cubicBezTo>
                    <a:pt x="2105" y="1"/>
                    <a:pt x="1999" y="64"/>
                    <a:pt x="1945" y="164"/>
                  </a:cubicBezTo>
                  <a:lnTo>
                    <a:pt x="51" y="3661"/>
                  </a:lnTo>
                  <a:cubicBezTo>
                    <a:pt x="0" y="3753"/>
                    <a:pt x="3" y="3864"/>
                    <a:pt x="56" y="3954"/>
                  </a:cubicBezTo>
                  <a:cubicBezTo>
                    <a:pt x="110" y="4043"/>
                    <a:pt x="205" y="4099"/>
                    <a:pt x="311" y="4099"/>
                  </a:cubicBezTo>
                  <a:lnTo>
                    <a:pt x="11715" y="4099"/>
                  </a:lnTo>
                  <a:cubicBezTo>
                    <a:pt x="11820" y="4099"/>
                    <a:pt x="11916" y="4043"/>
                    <a:pt x="11970" y="3954"/>
                  </a:cubicBezTo>
                  <a:cubicBezTo>
                    <a:pt x="12023" y="3864"/>
                    <a:pt x="12025" y="3753"/>
                    <a:pt x="11976" y="3661"/>
                  </a:cubicBezTo>
                  <a:lnTo>
                    <a:pt x="10076" y="156"/>
                  </a:lnTo>
                  <a:cubicBezTo>
                    <a:pt x="10023" y="56"/>
                    <a:pt x="9921" y="0"/>
                    <a:pt x="98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a:off x="2396256" y="2841248"/>
              <a:ext cx="19310" cy="19310"/>
            </a:xfrm>
            <a:custGeom>
              <a:rect b="b" l="l" r="r" t="t"/>
              <a:pathLst>
                <a:path extrusionOk="0" h="596" w="596">
                  <a:moveTo>
                    <a:pt x="299" y="0"/>
                  </a:moveTo>
                  <a:cubicBezTo>
                    <a:pt x="220" y="0"/>
                    <a:pt x="143" y="32"/>
                    <a:pt x="88" y="88"/>
                  </a:cubicBezTo>
                  <a:cubicBezTo>
                    <a:pt x="32" y="142"/>
                    <a:pt x="1" y="220"/>
                    <a:pt x="1" y="298"/>
                  </a:cubicBezTo>
                  <a:cubicBezTo>
                    <a:pt x="1" y="377"/>
                    <a:pt x="32" y="453"/>
                    <a:pt x="88" y="509"/>
                  </a:cubicBezTo>
                  <a:cubicBezTo>
                    <a:pt x="143" y="564"/>
                    <a:pt x="220" y="595"/>
                    <a:pt x="299" y="595"/>
                  </a:cubicBezTo>
                  <a:cubicBezTo>
                    <a:pt x="377" y="595"/>
                    <a:pt x="453" y="564"/>
                    <a:pt x="509" y="509"/>
                  </a:cubicBezTo>
                  <a:cubicBezTo>
                    <a:pt x="564" y="453"/>
                    <a:pt x="596" y="375"/>
                    <a:pt x="596" y="298"/>
                  </a:cubicBezTo>
                  <a:cubicBezTo>
                    <a:pt x="596" y="219"/>
                    <a:pt x="564" y="142"/>
                    <a:pt x="509" y="88"/>
                  </a:cubicBezTo>
                  <a:cubicBezTo>
                    <a:pt x="453" y="32"/>
                    <a:pt x="377"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2645574" y="2841248"/>
              <a:ext cx="19278" cy="19310"/>
            </a:xfrm>
            <a:custGeom>
              <a:rect b="b" l="l" r="r" t="t"/>
              <a:pathLst>
                <a:path extrusionOk="0" h="596" w="595">
                  <a:moveTo>
                    <a:pt x="299" y="0"/>
                  </a:moveTo>
                  <a:cubicBezTo>
                    <a:pt x="220" y="0"/>
                    <a:pt x="143" y="32"/>
                    <a:pt x="88" y="88"/>
                  </a:cubicBezTo>
                  <a:cubicBezTo>
                    <a:pt x="33" y="142"/>
                    <a:pt x="1" y="220"/>
                    <a:pt x="1" y="298"/>
                  </a:cubicBezTo>
                  <a:cubicBezTo>
                    <a:pt x="1" y="377"/>
                    <a:pt x="33" y="453"/>
                    <a:pt x="88" y="509"/>
                  </a:cubicBezTo>
                  <a:cubicBezTo>
                    <a:pt x="143" y="564"/>
                    <a:pt x="221" y="595"/>
                    <a:pt x="299" y="595"/>
                  </a:cubicBezTo>
                  <a:cubicBezTo>
                    <a:pt x="376" y="595"/>
                    <a:pt x="454" y="564"/>
                    <a:pt x="507" y="509"/>
                  </a:cubicBezTo>
                  <a:cubicBezTo>
                    <a:pt x="563" y="453"/>
                    <a:pt x="595" y="375"/>
                    <a:pt x="595" y="298"/>
                  </a:cubicBezTo>
                  <a:cubicBezTo>
                    <a:pt x="595" y="219"/>
                    <a:pt x="563" y="142"/>
                    <a:pt x="507" y="88"/>
                  </a:cubicBezTo>
                  <a:cubicBezTo>
                    <a:pt x="454" y="32"/>
                    <a:pt x="376"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43"/>
          <p:cNvGrpSpPr/>
          <p:nvPr/>
        </p:nvGrpSpPr>
        <p:grpSpPr>
          <a:xfrm>
            <a:off x="6636972" y="3159048"/>
            <a:ext cx="432245" cy="412948"/>
            <a:chOff x="1416221" y="1759120"/>
            <a:chExt cx="514577" cy="491605"/>
          </a:xfrm>
        </p:grpSpPr>
        <p:sp>
          <p:nvSpPr>
            <p:cNvPr id="1279" name="Google Shape;1279;p43"/>
            <p:cNvSpPr/>
            <p:nvPr/>
          </p:nvSpPr>
          <p:spPr>
            <a:xfrm>
              <a:off x="1606992" y="1938973"/>
              <a:ext cx="131965" cy="131965"/>
            </a:xfrm>
            <a:custGeom>
              <a:rect b="b" l="l" r="r" t="t"/>
              <a:pathLst>
                <a:path extrusionOk="0" h="4073" w="4073">
                  <a:moveTo>
                    <a:pt x="604" y="0"/>
                  </a:moveTo>
                  <a:lnTo>
                    <a:pt x="1" y="604"/>
                  </a:lnTo>
                  <a:cubicBezTo>
                    <a:pt x="787" y="1396"/>
                    <a:pt x="787" y="2675"/>
                    <a:pt x="1" y="3468"/>
                  </a:cubicBezTo>
                  <a:lnTo>
                    <a:pt x="604" y="4072"/>
                  </a:lnTo>
                  <a:cubicBezTo>
                    <a:pt x="1000" y="3679"/>
                    <a:pt x="1518" y="3482"/>
                    <a:pt x="2036" y="3482"/>
                  </a:cubicBezTo>
                  <a:cubicBezTo>
                    <a:pt x="2554" y="3482"/>
                    <a:pt x="3072" y="3679"/>
                    <a:pt x="3468" y="4072"/>
                  </a:cubicBezTo>
                  <a:lnTo>
                    <a:pt x="4072" y="3468"/>
                  </a:lnTo>
                  <a:cubicBezTo>
                    <a:pt x="3283" y="2675"/>
                    <a:pt x="3283" y="1396"/>
                    <a:pt x="4072" y="604"/>
                  </a:cubicBezTo>
                  <a:lnTo>
                    <a:pt x="3468" y="0"/>
                  </a:lnTo>
                  <a:cubicBezTo>
                    <a:pt x="3072" y="394"/>
                    <a:pt x="2554" y="591"/>
                    <a:pt x="2036" y="591"/>
                  </a:cubicBezTo>
                  <a:cubicBezTo>
                    <a:pt x="1518" y="591"/>
                    <a:pt x="1000" y="394"/>
                    <a:pt x="604"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1436795" y="1768711"/>
              <a:ext cx="207328" cy="207328"/>
            </a:xfrm>
            <a:custGeom>
              <a:rect b="b" l="l" r="r" t="t"/>
              <a:pathLst>
                <a:path extrusionOk="0" h="6399" w="6399">
                  <a:moveTo>
                    <a:pt x="3199" y="1"/>
                  </a:moveTo>
                  <a:cubicBezTo>
                    <a:pt x="1432" y="1"/>
                    <a:pt x="0" y="1432"/>
                    <a:pt x="0" y="3200"/>
                  </a:cubicBezTo>
                  <a:cubicBezTo>
                    <a:pt x="0" y="4967"/>
                    <a:pt x="1432" y="6399"/>
                    <a:pt x="3199" y="6399"/>
                  </a:cubicBezTo>
                  <a:cubicBezTo>
                    <a:pt x="4966" y="6399"/>
                    <a:pt x="6398" y="4967"/>
                    <a:pt x="6398" y="3200"/>
                  </a:cubicBezTo>
                  <a:cubicBezTo>
                    <a:pt x="6398" y="1433"/>
                    <a:pt x="4965" y="1"/>
                    <a:pt x="3199"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a:off x="1702896" y="2033743"/>
              <a:ext cx="207328" cy="207328"/>
            </a:xfrm>
            <a:custGeom>
              <a:rect b="b" l="l" r="r" t="t"/>
              <a:pathLst>
                <a:path extrusionOk="0" h="6399" w="6399">
                  <a:moveTo>
                    <a:pt x="3200" y="1"/>
                  </a:moveTo>
                  <a:cubicBezTo>
                    <a:pt x="1432" y="1"/>
                    <a:pt x="0" y="1433"/>
                    <a:pt x="0" y="3200"/>
                  </a:cubicBezTo>
                  <a:cubicBezTo>
                    <a:pt x="0" y="4967"/>
                    <a:pt x="1432" y="6399"/>
                    <a:pt x="3200" y="6399"/>
                  </a:cubicBezTo>
                  <a:cubicBezTo>
                    <a:pt x="4966" y="6399"/>
                    <a:pt x="6398" y="4967"/>
                    <a:pt x="6398" y="3200"/>
                  </a:cubicBezTo>
                  <a:cubicBezTo>
                    <a:pt x="6398" y="1434"/>
                    <a:pt x="4965" y="1"/>
                    <a:pt x="3200"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1702346" y="1768192"/>
              <a:ext cx="207328" cy="207328"/>
            </a:xfrm>
            <a:custGeom>
              <a:rect b="b" l="l" r="r" t="t"/>
              <a:pathLst>
                <a:path extrusionOk="0" h="6399" w="6399">
                  <a:moveTo>
                    <a:pt x="3199" y="1"/>
                  </a:moveTo>
                  <a:cubicBezTo>
                    <a:pt x="1432" y="1"/>
                    <a:pt x="0" y="1433"/>
                    <a:pt x="0" y="3200"/>
                  </a:cubicBezTo>
                  <a:cubicBezTo>
                    <a:pt x="0" y="4967"/>
                    <a:pt x="1432" y="6399"/>
                    <a:pt x="3199" y="6399"/>
                  </a:cubicBezTo>
                  <a:cubicBezTo>
                    <a:pt x="4967" y="6399"/>
                    <a:pt x="6398" y="4967"/>
                    <a:pt x="6398" y="3200"/>
                  </a:cubicBezTo>
                  <a:cubicBezTo>
                    <a:pt x="6398" y="1433"/>
                    <a:pt x="4967" y="1"/>
                    <a:pt x="3199"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1437249" y="2034293"/>
              <a:ext cx="207392" cy="207360"/>
            </a:xfrm>
            <a:custGeom>
              <a:rect b="b" l="l" r="r" t="t"/>
              <a:pathLst>
                <a:path extrusionOk="0" h="6400" w="6401">
                  <a:moveTo>
                    <a:pt x="3201" y="1"/>
                  </a:moveTo>
                  <a:cubicBezTo>
                    <a:pt x="1433" y="1"/>
                    <a:pt x="1" y="1433"/>
                    <a:pt x="1" y="3200"/>
                  </a:cubicBezTo>
                  <a:cubicBezTo>
                    <a:pt x="1" y="4968"/>
                    <a:pt x="1433" y="6400"/>
                    <a:pt x="3201" y="6400"/>
                  </a:cubicBezTo>
                  <a:cubicBezTo>
                    <a:pt x="4968" y="6400"/>
                    <a:pt x="6400" y="4968"/>
                    <a:pt x="6400" y="3200"/>
                  </a:cubicBezTo>
                  <a:cubicBezTo>
                    <a:pt x="6400" y="1433"/>
                    <a:pt x="4967" y="1"/>
                    <a:pt x="3201"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1653778" y="1985791"/>
              <a:ext cx="38394" cy="38426"/>
            </a:xfrm>
            <a:custGeom>
              <a:rect b="b" l="l" r="r" t="t"/>
              <a:pathLst>
                <a:path extrusionOk="0" h="1186" w="1185">
                  <a:moveTo>
                    <a:pt x="592" y="1"/>
                  </a:moveTo>
                  <a:cubicBezTo>
                    <a:pt x="266" y="1"/>
                    <a:pt x="0" y="265"/>
                    <a:pt x="0" y="592"/>
                  </a:cubicBezTo>
                  <a:cubicBezTo>
                    <a:pt x="0" y="919"/>
                    <a:pt x="264" y="1185"/>
                    <a:pt x="592" y="1185"/>
                  </a:cubicBezTo>
                  <a:cubicBezTo>
                    <a:pt x="918" y="1185"/>
                    <a:pt x="1185" y="920"/>
                    <a:pt x="1185" y="592"/>
                  </a:cubicBezTo>
                  <a:cubicBezTo>
                    <a:pt x="1185" y="265"/>
                    <a:pt x="918" y="1"/>
                    <a:pt x="592"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a:off x="1578804" y="1814006"/>
              <a:ext cx="40403" cy="116932"/>
            </a:xfrm>
            <a:custGeom>
              <a:rect b="b" l="l" r="r" t="t"/>
              <a:pathLst>
                <a:path extrusionOk="0" h="3609" w="1247">
                  <a:moveTo>
                    <a:pt x="325" y="0"/>
                  </a:moveTo>
                  <a:cubicBezTo>
                    <a:pt x="250" y="0"/>
                    <a:pt x="174" y="29"/>
                    <a:pt x="116" y="87"/>
                  </a:cubicBezTo>
                  <a:cubicBezTo>
                    <a:pt x="0" y="203"/>
                    <a:pt x="0" y="391"/>
                    <a:pt x="116" y="505"/>
                  </a:cubicBezTo>
                  <a:cubicBezTo>
                    <a:pt x="463" y="852"/>
                    <a:pt x="655" y="1314"/>
                    <a:pt x="655" y="1804"/>
                  </a:cubicBezTo>
                  <a:cubicBezTo>
                    <a:pt x="655" y="2295"/>
                    <a:pt x="462" y="2756"/>
                    <a:pt x="116" y="3103"/>
                  </a:cubicBezTo>
                  <a:cubicBezTo>
                    <a:pt x="0" y="3219"/>
                    <a:pt x="0" y="3408"/>
                    <a:pt x="116" y="3521"/>
                  </a:cubicBezTo>
                  <a:cubicBezTo>
                    <a:pt x="174" y="3579"/>
                    <a:pt x="251" y="3609"/>
                    <a:pt x="325" y="3609"/>
                  </a:cubicBezTo>
                  <a:cubicBezTo>
                    <a:pt x="402" y="3609"/>
                    <a:pt x="477" y="3579"/>
                    <a:pt x="535" y="3521"/>
                  </a:cubicBezTo>
                  <a:cubicBezTo>
                    <a:pt x="994" y="3062"/>
                    <a:pt x="1247" y="2453"/>
                    <a:pt x="1247" y="1804"/>
                  </a:cubicBezTo>
                  <a:cubicBezTo>
                    <a:pt x="1247" y="1156"/>
                    <a:pt x="994" y="545"/>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a:off x="1461743" y="1814006"/>
              <a:ext cx="40435" cy="116932"/>
            </a:xfrm>
            <a:custGeom>
              <a:rect b="b" l="l" r="r" t="t"/>
              <a:pathLst>
                <a:path extrusionOk="0" h="3609" w="1248">
                  <a:moveTo>
                    <a:pt x="922" y="0"/>
                  </a:moveTo>
                  <a:cubicBezTo>
                    <a:pt x="846" y="0"/>
                    <a:pt x="771" y="29"/>
                    <a:pt x="713" y="87"/>
                  </a:cubicBezTo>
                  <a:cubicBezTo>
                    <a:pt x="254" y="546"/>
                    <a:pt x="1" y="1156"/>
                    <a:pt x="1" y="1804"/>
                  </a:cubicBezTo>
                  <a:cubicBezTo>
                    <a:pt x="1" y="2453"/>
                    <a:pt x="254" y="3062"/>
                    <a:pt x="713" y="3521"/>
                  </a:cubicBezTo>
                  <a:cubicBezTo>
                    <a:pt x="771" y="3579"/>
                    <a:pt x="847" y="3609"/>
                    <a:pt x="922" y="3609"/>
                  </a:cubicBezTo>
                  <a:cubicBezTo>
                    <a:pt x="999" y="3609"/>
                    <a:pt x="1074" y="3579"/>
                    <a:pt x="1132" y="3521"/>
                  </a:cubicBezTo>
                  <a:cubicBezTo>
                    <a:pt x="1247" y="3406"/>
                    <a:pt x="1247" y="3218"/>
                    <a:pt x="1132" y="3103"/>
                  </a:cubicBezTo>
                  <a:cubicBezTo>
                    <a:pt x="784" y="2756"/>
                    <a:pt x="594" y="2295"/>
                    <a:pt x="594" y="1804"/>
                  </a:cubicBezTo>
                  <a:cubicBezTo>
                    <a:pt x="594" y="1314"/>
                    <a:pt x="785" y="852"/>
                    <a:pt x="1132" y="505"/>
                  </a:cubicBezTo>
                  <a:cubicBezTo>
                    <a:pt x="1247" y="389"/>
                    <a:pt x="1247" y="203"/>
                    <a:pt x="1132" y="87"/>
                  </a:cubicBezTo>
                  <a:cubicBezTo>
                    <a:pt x="1074" y="29"/>
                    <a:pt x="998" y="0"/>
                    <a:pt x="9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a:off x="1557096" y="1835681"/>
              <a:ext cx="31428" cy="73580"/>
            </a:xfrm>
            <a:custGeom>
              <a:rect b="b" l="l" r="r" t="t"/>
              <a:pathLst>
                <a:path extrusionOk="0" h="2271" w="970">
                  <a:moveTo>
                    <a:pt x="326" y="1"/>
                  </a:moveTo>
                  <a:cubicBezTo>
                    <a:pt x="250" y="1"/>
                    <a:pt x="174" y="30"/>
                    <a:pt x="116" y="88"/>
                  </a:cubicBezTo>
                  <a:cubicBezTo>
                    <a:pt x="1" y="203"/>
                    <a:pt x="1" y="392"/>
                    <a:pt x="116" y="507"/>
                  </a:cubicBezTo>
                  <a:cubicBezTo>
                    <a:pt x="285" y="675"/>
                    <a:pt x="377" y="897"/>
                    <a:pt x="377" y="1135"/>
                  </a:cubicBezTo>
                  <a:cubicBezTo>
                    <a:pt x="377" y="1372"/>
                    <a:pt x="285" y="1596"/>
                    <a:pt x="116" y="1765"/>
                  </a:cubicBezTo>
                  <a:cubicBezTo>
                    <a:pt x="1" y="1878"/>
                    <a:pt x="1" y="2067"/>
                    <a:pt x="116" y="2183"/>
                  </a:cubicBezTo>
                  <a:cubicBezTo>
                    <a:pt x="174" y="2241"/>
                    <a:pt x="251" y="2270"/>
                    <a:pt x="326" y="2270"/>
                  </a:cubicBezTo>
                  <a:cubicBezTo>
                    <a:pt x="402" y="2270"/>
                    <a:pt x="477" y="2241"/>
                    <a:pt x="535" y="2183"/>
                  </a:cubicBezTo>
                  <a:cubicBezTo>
                    <a:pt x="815" y="1903"/>
                    <a:pt x="969" y="1531"/>
                    <a:pt x="969" y="1135"/>
                  </a:cubicBezTo>
                  <a:cubicBezTo>
                    <a:pt x="969" y="739"/>
                    <a:pt x="815" y="368"/>
                    <a:pt x="535" y="88"/>
                  </a:cubicBezTo>
                  <a:cubicBezTo>
                    <a:pt x="477" y="30"/>
                    <a:pt x="402" y="1"/>
                    <a:pt x="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a:off x="1487825" y="1835714"/>
              <a:ext cx="36061" cy="73548"/>
            </a:xfrm>
            <a:custGeom>
              <a:rect b="b" l="l" r="r" t="t"/>
              <a:pathLst>
                <a:path extrusionOk="0" h="2270" w="1113">
                  <a:moveTo>
                    <a:pt x="787" y="1"/>
                  </a:moveTo>
                  <a:cubicBezTo>
                    <a:pt x="712" y="1"/>
                    <a:pt x="636" y="30"/>
                    <a:pt x="578" y="88"/>
                  </a:cubicBezTo>
                  <a:cubicBezTo>
                    <a:pt x="0" y="666"/>
                    <a:pt x="0" y="1605"/>
                    <a:pt x="578" y="2183"/>
                  </a:cubicBezTo>
                  <a:cubicBezTo>
                    <a:pt x="636" y="2240"/>
                    <a:pt x="712" y="2269"/>
                    <a:pt x="787" y="2269"/>
                  </a:cubicBezTo>
                  <a:cubicBezTo>
                    <a:pt x="864" y="2269"/>
                    <a:pt x="938" y="2240"/>
                    <a:pt x="996" y="2182"/>
                  </a:cubicBezTo>
                  <a:cubicBezTo>
                    <a:pt x="1112" y="2066"/>
                    <a:pt x="1112" y="1877"/>
                    <a:pt x="996" y="1763"/>
                  </a:cubicBezTo>
                  <a:cubicBezTo>
                    <a:pt x="650" y="1417"/>
                    <a:pt x="650" y="852"/>
                    <a:pt x="996" y="507"/>
                  </a:cubicBezTo>
                  <a:cubicBezTo>
                    <a:pt x="1112" y="391"/>
                    <a:pt x="1112" y="202"/>
                    <a:pt x="996" y="88"/>
                  </a:cubicBezTo>
                  <a:cubicBezTo>
                    <a:pt x="938" y="30"/>
                    <a:pt x="863" y="1"/>
                    <a:pt x="7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a:off x="1530464" y="1966253"/>
              <a:ext cx="20736" cy="19310"/>
            </a:xfrm>
            <a:custGeom>
              <a:rect b="b" l="l" r="r" t="t"/>
              <a:pathLst>
                <a:path extrusionOk="0" h="596" w="640">
                  <a:moveTo>
                    <a:pt x="299" y="0"/>
                  </a:moveTo>
                  <a:cubicBezTo>
                    <a:pt x="136" y="0"/>
                    <a:pt x="2" y="132"/>
                    <a:pt x="1" y="296"/>
                  </a:cubicBezTo>
                  <a:cubicBezTo>
                    <a:pt x="0" y="462"/>
                    <a:pt x="133" y="594"/>
                    <a:pt x="297" y="595"/>
                  </a:cubicBezTo>
                  <a:lnTo>
                    <a:pt x="307" y="595"/>
                  </a:lnTo>
                  <a:cubicBezTo>
                    <a:pt x="494" y="595"/>
                    <a:pt x="639" y="423"/>
                    <a:pt x="596" y="228"/>
                  </a:cubicBezTo>
                  <a:cubicBezTo>
                    <a:pt x="566" y="93"/>
                    <a:pt x="439" y="0"/>
                    <a:pt x="3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3"/>
            <p:cNvSpPr/>
            <p:nvPr/>
          </p:nvSpPr>
          <p:spPr>
            <a:xfrm>
              <a:off x="1844841" y="1814006"/>
              <a:ext cx="48049" cy="116932"/>
            </a:xfrm>
            <a:custGeom>
              <a:rect b="b" l="l" r="r" t="t"/>
              <a:pathLst>
                <a:path extrusionOk="0" h="3609" w="1483">
                  <a:moveTo>
                    <a:pt x="325" y="0"/>
                  </a:moveTo>
                  <a:cubicBezTo>
                    <a:pt x="250" y="0"/>
                    <a:pt x="174" y="29"/>
                    <a:pt x="116" y="87"/>
                  </a:cubicBezTo>
                  <a:cubicBezTo>
                    <a:pt x="0" y="203"/>
                    <a:pt x="0" y="391"/>
                    <a:pt x="116" y="505"/>
                  </a:cubicBezTo>
                  <a:cubicBezTo>
                    <a:pt x="833" y="1221"/>
                    <a:pt x="833" y="2387"/>
                    <a:pt x="116" y="3103"/>
                  </a:cubicBezTo>
                  <a:cubicBezTo>
                    <a:pt x="0" y="3219"/>
                    <a:pt x="0" y="3408"/>
                    <a:pt x="116" y="3521"/>
                  </a:cubicBezTo>
                  <a:cubicBezTo>
                    <a:pt x="174" y="3579"/>
                    <a:pt x="251" y="3609"/>
                    <a:pt x="325" y="3609"/>
                  </a:cubicBezTo>
                  <a:cubicBezTo>
                    <a:pt x="401" y="3609"/>
                    <a:pt x="477" y="3579"/>
                    <a:pt x="535" y="3521"/>
                  </a:cubicBezTo>
                  <a:cubicBezTo>
                    <a:pt x="1482" y="2574"/>
                    <a:pt x="1482" y="1034"/>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3"/>
            <p:cNvSpPr/>
            <p:nvPr/>
          </p:nvSpPr>
          <p:spPr>
            <a:xfrm>
              <a:off x="1727812" y="1814006"/>
              <a:ext cx="40435" cy="116932"/>
            </a:xfrm>
            <a:custGeom>
              <a:rect b="b" l="l" r="r" t="t"/>
              <a:pathLst>
                <a:path extrusionOk="0" h="3609" w="1248">
                  <a:moveTo>
                    <a:pt x="922" y="0"/>
                  </a:moveTo>
                  <a:cubicBezTo>
                    <a:pt x="846" y="0"/>
                    <a:pt x="771" y="29"/>
                    <a:pt x="713" y="87"/>
                  </a:cubicBezTo>
                  <a:cubicBezTo>
                    <a:pt x="254" y="546"/>
                    <a:pt x="1" y="1156"/>
                    <a:pt x="1" y="1804"/>
                  </a:cubicBezTo>
                  <a:cubicBezTo>
                    <a:pt x="1" y="2453"/>
                    <a:pt x="254" y="3063"/>
                    <a:pt x="713" y="3521"/>
                  </a:cubicBezTo>
                  <a:cubicBezTo>
                    <a:pt x="769" y="3579"/>
                    <a:pt x="846" y="3609"/>
                    <a:pt x="922" y="3609"/>
                  </a:cubicBezTo>
                  <a:cubicBezTo>
                    <a:pt x="999" y="3609"/>
                    <a:pt x="1074" y="3579"/>
                    <a:pt x="1132" y="3521"/>
                  </a:cubicBezTo>
                  <a:cubicBezTo>
                    <a:pt x="1247" y="3406"/>
                    <a:pt x="1247" y="3219"/>
                    <a:pt x="1132" y="3103"/>
                  </a:cubicBezTo>
                  <a:cubicBezTo>
                    <a:pt x="784" y="2756"/>
                    <a:pt x="594" y="2295"/>
                    <a:pt x="594" y="1804"/>
                  </a:cubicBezTo>
                  <a:cubicBezTo>
                    <a:pt x="594" y="1314"/>
                    <a:pt x="784" y="852"/>
                    <a:pt x="1132" y="505"/>
                  </a:cubicBezTo>
                  <a:cubicBezTo>
                    <a:pt x="1247" y="389"/>
                    <a:pt x="1247" y="203"/>
                    <a:pt x="1132" y="87"/>
                  </a:cubicBezTo>
                  <a:cubicBezTo>
                    <a:pt x="1074" y="29"/>
                    <a:pt x="998" y="0"/>
                    <a:pt x="9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a:off x="1823133" y="1835681"/>
              <a:ext cx="31428" cy="73580"/>
            </a:xfrm>
            <a:custGeom>
              <a:rect b="b" l="l" r="r" t="t"/>
              <a:pathLst>
                <a:path extrusionOk="0" h="2271" w="970">
                  <a:moveTo>
                    <a:pt x="325" y="1"/>
                  </a:moveTo>
                  <a:cubicBezTo>
                    <a:pt x="250" y="1"/>
                    <a:pt x="174" y="30"/>
                    <a:pt x="116" y="88"/>
                  </a:cubicBezTo>
                  <a:cubicBezTo>
                    <a:pt x="0" y="203"/>
                    <a:pt x="0" y="392"/>
                    <a:pt x="116" y="507"/>
                  </a:cubicBezTo>
                  <a:cubicBezTo>
                    <a:pt x="285" y="675"/>
                    <a:pt x="376" y="897"/>
                    <a:pt x="376" y="1135"/>
                  </a:cubicBezTo>
                  <a:cubicBezTo>
                    <a:pt x="376" y="1372"/>
                    <a:pt x="285" y="1596"/>
                    <a:pt x="116" y="1765"/>
                  </a:cubicBezTo>
                  <a:cubicBezTo>
                    <a:pt x="0" y="1878"/>
                    <a:pt x="0" y="2067"/>
                    <a:pt x="116" y="2183"/>
                  </a:cubicBezTo>
                  <a:cubicBezTo>
                    <a:pt x="174" y="2241"/>
                    <a:pt x="250" y="2270"/>
                    <a:pt x="326" y="2270"/>
                  </a:cubicBezTo>
                  <a:cubicBezTo>
                    <a:pt x="401" y="2270"/>
                    <a:pt x="476" y="2241"/>
                    <a:pt x="534" y="2183"/>
                  </a:cubicBezTo>
                  <a:cubicBezTo>
                    <a:pt x="815" y="1903"/>
                    <a:pt x="969" y="1531"/>
                    <a:pt x="969" y="1135"/>
                  </a:cubicBezTo>
                  <a:cubicBezTo>
                    <a:pt x="969" y="739"/>
                    <a:pt x="815" y="368"/>
                    <a:pt x="534" y="88"/>
                  </a:cubicBezTo>
                  <a:cubicBezTo>
                    <a:pt x="476" y="30"/>
                    <a:pt x="401" y="1"/>
                    <a:pt x="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3"/>
            <p:cNvSpPr/>
            <p:nvPr/>
          </p:nvSpPr>
          <p:spPr>
            <a:xfrm>
              <a:off x="1758527" y="1835681"/>
              <a:ext cx="31428" cy="73580"/>
            </a:xfrm>
            <a:custGeom>
              <a:rect b="b" l="l" r="r" t="t"/>
              <a:pathLst>
                <a:path extrusionOk="0" h="2271" w="970">
                  <a:moveTo>
                    <a:pt x="644" y="1"/>
                  </a:moveTo>
                  <a:cubicBezTo>
                    <a:pt x="569" y="1"/>
                    <a:pt x="493" y="30"/>
                    <a:pt x="435" y="88"/>
                  </a:cubicBezTo>
                  <a:cubicBezTo>
                    <a:pt x="154" y="368"/>
                    <a:pt x="0" y="739"/>
                    <a:pt x="0" y="1135"/>
                  </a:cubicBezTo>
                  <a:cubicBezTo>
                    <a:pt x="0" y="1530"/>
                    <a:pt x="154" y="1903"/>
                    <a:pt x="435" y="2183"/>
                  </a:cubicBezTo>
                  <a:cubicBezTo>
                    <a:pt x="493" y="2241"/>
                    <a:pt x="569" y="2270"/>
                    <a:pt x="644" y="2270"/>
                  </a:cubicBezTo>
                  <a:cubicBezTo>
                    <a:pt x="721" y="2270"/>
                    <a:pt x="795" y="2241"/>
                    <a:pt x="853" y="2183"/>
                  </a:cubicBezTo>
                  <a:cubicBezTo>
                    <a:pt x="969" y="2067"/>
                    <a:pt x="969" y="1878"/>
                    <a:pt x="853" y="1765"/>
                  </a:cubicBezTo>
                  <a:cubicBezTo>
                    <a:pt x="685" y="1596"/>
                    <a:pt x="593" y="1373"/>
                    <a:pt x="593" y="1135"/>
                  </a:cubicBezTo>
                  <a:cubicBezTo>
                    <a:pt x="593" y="898"/>
                    <a:pt x="685" y="675"/>
                    <a:pt x="853" y="507"/>
                  </a:cubicBezTo>
                  <a:cubicBezTo>
                    <a:pt x="969" y="391"/>
                    <a:pt x="969" y="203"/>
                    <a:pt x="853" y="88"/>
                  </a:cubicBezTo>
                  <a:cubicBezTo>
                    <a:pt x="795" y="30"/>
                    <a:pt x="720" y="1"/>
                    <a:pt x="6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3"/>
            <p:cNvSpPr/>
            <p:nvPr/>
          </p:nvSpPr>
          <p:spPr>
            <a:xfrm>
              <a:off x="1578804" y="2078941"/>
              <a:ext cx="40403" cy="116932"/>
            </a:xfrm>
            <a:custGeom>
              <a:rect b="b" l="l" r="r" t="t"/>
              <a:pathLst>
                <a:path extrusionOk="0" h="3609" w="1247">
                  <a:moveTo>
                    <a:pt x="325" y="0"/>
                  </a:moveTo>
                  <a:cubicBezTo>
                    <a:pt x="250" y="0"/>
                    <a:pt x="174" y="29"/>
                    <a:pt x="116" y="87"/>
                  </a:cubicBezTo>
                  <a:cubicBezTo>
                    <a:pt x="0" y="203"/>
                    <a:pt x="0" y="390"/>
                    <a:pt x="116" y="506"/>
                  </a:cubicBezTo>
                  <a:cubicBezTo>
                    <a:pt x="463" y="854"/>
                    <a:pt x="655" y="1314"/>
                    <a:pt x="655" y="1805"/>
                  </a:cubicBezTo>
                  <a:cubicBezTo>
                    <a:pt x="655" y="2296"/>
                    <a:pt x="463" y="2756"/>
                    <a:pt x="116" y="3104"/>
                  </a:cubicBezTo>
                  <a:cubicBezTo>
                    <a:pt x="0" y="3219"/>
                    <a:pt x="0" y="3408"/>
                    <a:pt x="116" y="3523"/>
                  </a:cubicBezTo>
                  <a:cubicBezTo>
                    <a:pt x="174" y="3581"/>
                    <a:pt x="251" y="3609"/>
                    <a:pt x="325" y="3609"/>
                  </a:cubicBezTo>
                  <a:cubicBezTo>
                    <a:pt x="402" y="3609"/>
                    <a:pt x="477" y="3581"/>
                    <a:pt x="535" y="3523"/>
                  </a:cubicBezTo>
                  <a:cubicBezTo>
                    <a:pt x="994" y="3064"/>
                    <a:pt x="1247" y="2454"/>
                    <a:pt x="1247" y="1805"/>
                  </a:cubicBezTo>
                  <a:cubicBezTo>
                    <a:pt x="1247" y="1156"/>
                    <a:pt x="994" y="545"/>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1461743" y="2079005"/>
              <a:ext cx="40435" cy="116964"/>
            </a:xfrm>
            <a:custGeom>
              <a:rect b="b" l="l" r="r" t="t"/>
              <a:pathLst>
                <a:path extrusionOk="0" h="3610" w="1248">
                  <a:moveTo>
                    <a:pt x="922" y="1"/>
                  </a:moveTo>
                  <a:cubicBezTo>
                    <a:pt x="846" y="1"/>
                    <a:pt x="771" y="29"/>
                    <a:pt x="713" y="87"/>
                  </a:cubicBezTo>
                  <a:cubicBezTo>
                    <a:pt x="254" y="546"/>
                    <a:pt x="1" y="1156"/>
                    <a:pt x="1" y="1805"/>
                  </a:cubicBezTo>
                  <a:cubicBezTo>
                    <a:pt x="1" y="2453"/>
                    <a:pt x="254" y="3064"/>
                    <a:pt x="713" y="3522"/>
                  </a:cubicBezTo>
                  <a:cubicBezTo>
                    <a:pt x="771" y="3580"/>
                    <a:pt x="847" y="3609"/>
                    <a:pt x="922" y="3609"/>
                  </a:cubicBezTo>
                  <a:cubicBezTo>
                    <a:pt x="998" y="3609"/>
                    <a:pt x="1074" y="3580"/>
                    <a:pt x="1132" y="3522"/>
                  </a:cubicBezTo>
                  <a:cubicBezTo>
                    <a:pt x="1247" y="3406"/>
                    <a:pt x="1247" y="3220"/>
                    <a:pt x="1132" y="3104"/>
                  </a:cubicBezTo>
                  <a:cubicBezTo>
                    <a:pt x="785" y="2756"/>
                    <a:pt x="594" y="2294"/>
                    <a:pt x="594" y="1805"/>
                  </a:cubicBezTo>
                  <a:cubicBezTo>
                    <a:pt x="594" y="1314"/>
                    <a:pt x="784" y="853"/>
                    <a:pt x="1132" y="505"/>
                  </a:cubicBezTo>
                  <a:cubicBezTo>
                    <a:pt x="1247" y="390"/>
                    <a:pt x="1247" y="201"/>
                    <a:pt x="1132" y="87"/>
                  </a:cubicBezTo>
                  <a:cubicBezTo>
                    <a:pt x="1074" y="29"/>
                    <a:pt x="998" y="1"/>
                    <a:pt x="9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1557096" y="2100713"/>
              <a:ext cx="31428" cy="73516"/>
            </a:xfrm>
            <a:custGeom>
              <a:rect b="b" l="l" r="r" t="t"/>
              <a:pathLst>
                <a:path extrusionOk="0" h="2269" w="970">
                  <a:moveTo>
                    <a:pt x="326" y="0"/>
                  </a:moveTo>
                  <a:cubicBezTo>
                    <a:pt x="250" y="0"/>
                    <a:pt x="174" y="29"/>
                    <a:pt x="116" y="87"/>
                  </a:cubicBezTo>
                  <a:cubicBezTo>
                    <a:pt x="1" y="203"/>
                    <a:pt x="1" y="389"/>
                    <a:pt x="116" y="505"/>
                  </a:cubicBezTo>
                  <a:cubicBezTo>
                    <a:pt x="285" y="673"/>
                    <a:pt x="377" y="897"/>
                    <a:pt x="377" y="1135"/>
                  </a:cubicBezTo>
                  <a:cubicBezTo>
                    <a:pt x="377" y="1372"/>
                    <a:pt x="285" y="1595"/>
                    <a:pt x="116" y="1763"/>
                  </a:cubicBezTo>
                  <a:cubicBezTo>
                    <a:pt x="1" y="1879"/>
                    <a:pt x="1" y="2066"/>
                    <a:pt x="116" y="2182"/>
                  </a:cubicBezTo>
                  <a:cubicBezTo>
                    <a:pt x="174" y="2240"/>
                    <a:pt x="251" y="2268"/>
                    <a:pt x="326" y="2268"/>
                  </a:cubicBezTo>
                  <a:cubicBezTo>
                    <a:pt x="402" y="2268"/>
                    <a:pt x="477" y="2240"/>
                    <a:pt x="535" y="2182"/>
                  </a:cubicBezTo>
                  <a:cubicBezTo>
                    <a:pt x="815" y="1902"/>
                    <a:pt x="969" y="1530"/>
                    <a:pt x="969" y="1135"/>
                  </a:cubicBezTo>
                  <a:cubicBezTo>
                    <a:pt x="969" y="739"/>
                    <a:pt x="815" y="366"/>
                    <a:pt x="535" y="87"/>
                  </a:cubicBezTo>
                  <a:cubicBezTo>
                    <a:pt x="477" y="29"/>
                    <a:pt x="402" y="0"/>
                    <a:pt x="3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1487858" y="2100713"/>
              <a:ext cx="36061" cy="73516"/>
            </a:xfrm>
            <a:custGeom>
              <a:rect b="b" l="l" r="r" t="t"/>
              <a:pathLst>
                <a:path extrusionOk="0" h="2269" w="1113">
                  <a:moveTo>
                    <a:pt x="787" y="0"/>
                  </a:moveTo>
                  <a:cubicBezTo>
                    <a:pt x="711" y="0"/>
                    <a:pt x="636" y="29"/>
                    <a:pt x="578" y="87"/>
                  </a:cubicBezTo>
                  <a:cubicBezTo>
                    <a:pt x="0" y="665"/>
                    <a:pt x="0" y="1604"/>
                    <a:pt x="578" y="2182"/>
                  </a:cubicBezTo>
                  <a:cubicBezTo>
                    <a:pt x="636" y="2240"/>
                    <a:pt x="712" y="2268"/>
                    <a:pt x="788" y="2268"/>
                  </a:cubicBezTo>
                  <a:cubicBezTo>
                    <a:pt x="864" y="2268"/>
                    <a:pt x="938" y="2240"/>
                    <a:pt x="996" y="2182"/>
                  </a:cubicBezTo>
                  <a:cubicBezTo>
                    <a:pt x="1112" y="2066"/>
                    <a:pt x="1112" y="1878"/>
                    <a:pt x="996" y="1763"/>
                  </a:cubicBezTo>
                  <a:cubicBezTo>
                    <a:pt x="651" y="1418"/>
                    <a:pt x="651" y="852"/>
                    <a:pt x="996" y="507"/>
                  </a:cubicBezTo>
                  <a:cubicBezTo>
                    <a:pt x="1112" y="389"/>
                    <a:pt x="1112" y="203"/>
                    <a:pt x="996" y="87"/>
                  </a:cubicBezTo>
                  <a:cubicBezTo>
                    <a:pt x="938" y="29"/>
                    <a:pt x="863" y="0"/>
                    <a:pt x="7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1844841" y="2078941"/>
              <a:ext cx="48049" cy="116932"/>
            </a:xfrm>
            <a:custGeom>
              <a:rect b="b" l="l" r="r" t="t"/>
              <a:pathLst>
                <a:path extrusionOk="0" h="3609" w="1483">
                  <a:moveTo>
                    <a:pt x="325" y="0"/>
                  </a:moveTo>
                  <a:cubicBezTo>
                    <a:pt x="250" y="0"/>
                    <a:pt x="174" y="29"/>
                    <a:pt x="116" y="87"/>
                  </a:cubicBezTo>
                  <a:cubicBezTo>
                    <a:pt x="0" y="203"/>
                    <a:pt x="0" y="390"/>
                    <a:pt x="116" y="506"/>
                  </a:cubicBezTo>
                  <a:cubicBezTo>
                    <a:pt x="833" y="1223"/>
                    <a:pt x="833" y="2388"/>
                    <a:pt x="116" y="3104"/>
                  </a:cubicBezTo>
                  <a:cubicBezTo>
                    <a:pt x="0" y="3219"/>
                    <a:pt x="0" y="3408"/>
                    <a:pt x="116" y="3523"/>
                  </a:cubicBezTo>
                  <a:cubicBezTo>
                    <a:pt x="174" y="3581"/>
                    <a:pt x="251" y="3609"/>
                    <a:pt x="325" y="3609"/>
                  </a:cubicBezTo>
                  <a:cubicBezTo>
                    <a:pt x="401" y="3609"/>
                    <a:pt x="477" y="3581"/>
                    <a:pt x="535" y="3523"/>
                  </a:cubicBezTo>
                  <a:cubicBezTo>
                    <a:pt x="1482" y="2575"/>
                    <a:pt x="1482" y="1034"/>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3"/>
            <p:cNvSpPr/>
            <p:nvPr/>
          </p:nvSpPr>
          <p:spPr>
            <a:xfrm>
              <a:off x="1727812" y="2079005"/>
              <a:ext cx="40435" cy="116964"/>
            </a:xfrm>
            <a:custGeom>
              <a:rect b="b" l="l" r="r" t="t"/>
              <a:pathLst>
                <a:path extrusionOk="0" h="3610" w="1248">
                  <a:moveTo>
                    <a:pt x="922" y="1"/>
                  </a:moveTo>
                  <a:cubicBezTo>
                    <a:pt x="846" y="1"/>
                    <a:pt x="771" y="29"/>
                    <a:pt x="713" y="87"/>
                  </a:cubicBezTo>
                  <a:cubicBezTo>
                    <a:pt x="254" y="546"/>
                    <a:pt x="1" y="1156"/>
                    <a:pt x="1" y="1805"/>
                  </a:cubicBezTo>
                  <a:cubicBezTo>
                    <a:pt x="1" y="2453"/>
                    <a:pt x="254" y="3064"/>
                    <a:pt x="713" y="3522"/>
                  </a:cubicBezTo>
                  <a:cubicBezTo>
                    <a:pt x="771" y="3580"/>
                    <a:pt x="847" y="3609"/>
                    <a:pt x="922" y="3609"/>
                  </a:cubicBezTo>
                  <a:cubicBezTo>
                    <a:pt x="997" y="3609"/>
                    <a:pt x="1074" y="3580"/>
                    <a:pt x="1132" y="3522"/>
                  </a:cubicBezTo>
                  <a:cubicBezTo>
                    <a:pt x="1247" y="3406"/>
                    <a:pt x="1247" y="3220"/>
                    <a:pt x="1132" y="3104"/>
                  </a:cubicBezTo>
                  <a:cubicBezTo>
                    <a:pt x="784" y="2756"/>
                    <a:pt x="594" y="2295"/>
                    <a:pt x="594" y="1805"/>
                  </a:cubicBezTo>
                  <a:cubicBezTo>
                    <a:pt x="594" y="1314"/>
                    <a:pt x="784" y="852"/>
                    <a:pt x="1132" y="505"/>
                  </a:cubicBezTo>
                  <a:cubicBezTo>
                    <a:pt x="1247" y="390"/>
                    <a:pt x="1247" y="201"/>
                    <a:pt x="1132" y="87"/>
                  </a:cubicBezTo>
                  <a:cubicBezTo>
                    <a:pt x="1074" y="29"/>
                    <a:pt x="998" y="1"/>
                    <a:pt x="9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3"/>
            <p:cNvSpPr/>
            <p:nvPr/>
          </p:nvSpPr>
          <p:spPr>
            <a:xfrm>
              <a:off x="1823133" y="2100713"/>
              <a:ext cx="31428" cy="73516"/>
            </a:xfrm>
            <a:custGeom>
              <a:rect b="b" l="l" r="r" t="t"/>
              <a:pathLst>
                <a:path extrusionOk="0" h="2269" w="970">
                  <a:moveTo>
                    <a:pt x="326" y="0"/>
                  </a:moveTo>
                  <a:cubicBezTo>
                    <a:pt x="250" y="0"/>
                    <a:pt x="174" y="29"/>
                    <a:pt x="116" y="87"/>
                  </a:cubicBezTo>
                  <a:cubicBezTo>
                    <a:pt x="0" y="203"/>
                    <a:pt x="0" y="389"/>
                    <a:pt x="116" y="505"/>
                  </a:cubicBezTo>
                  <a:cubicBezTo>
                    <a:pt x="285" y="673"/>
                    <a:pt x="376" y="897"/>
                    <a:pt x="376" y="1135"/>
                  </a:cubicBezTo>
                  <a:cubicBezTo>
                    <a:pt x="376" y="1372"/>
                    <a:pt x="285" y="1595"/>
                    <a:pt x="116" y="1763"/>
                  </a:cubicBezTo>
                  <a:cubicBezTo>
                    <a:pt x="0" y="1879"/>
                    <a:pt x="0" y="2066"/>
                    <a:pt x="116" y="2182"/>
                  </a:cubicBezTo>
                  <a:cubicBezTo>
                    <a:pt x="174" y="2240"/>
                    <a:pt x="250" y="2268"/>
                    <a:pt x="326" y="2268"/>
                  </a:cubicBezTo>
                  <a:cubicBezTo>
                    <a:pt x="401" y="2268"/>
                    <a:pt x="476" y="2240"/>
                    <a:pt x="534" y="2182"/>
                  </a:cubicBezTo>
                  <a:cubicBezTo>
                    <a:pt x="815" y="1902"/>
                    <a:pt x="969" y="1530"/>
                    <a:pt x="969" y="1135"/>
                  </a:cubicBezTo>
                  <a:cubicBezTo>
                    <a:pt x="969" y="739"/>
                    <a:pt x="815" y="367"/>
                    <a:pt x="534" y="87"/>
                  </a:cubicBezTo>
                  <a:cubicBezTo>
                    <a:pt x="477" y="29"/>
                    <a:pt x="402" y="0"/>
                    <a:pt x="3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1758527" y="2100713"/>
              <a:ext cx="31428" cy="73516"/>
            </a:xfrm>
            <a:custGeom>
              <a:rect b="b" l="l" r="r" t="t"/>
              <a:pathLst>
                <a:path extrusionOk="0" h="2269" w="970">
                  <a:moveTo>
                    <a:pt x="644" y="0"/>
                  </a:moveTo>
                  <a:cubicBezTo>
                    <a:pt x="569" y="0"/>
                    <a:pt x="493" y="29"/>
                    <a:pt x="435" y="87"/>
                  </a:cubicBezTo>
                  <a:cubicBezTo>
                    <a:pt x="154" y="367"/>
                    <a:pt x="0" y="739"/>
                    <a:pt x="0" y="1135"/>
                  </a:cubicBezTo>
                  <a:cubicBezTo>
                    <a:pt x="0" y="1530"/>
                    <a:pt x="154" y="1902"/>
                    <a:pt x="435" y="2182"/>
                  </a:cubicBezTo>
                  <a:cubicBezTo>
                    <a:pt x="493" y="2240"/>
                    <a:pt x="569" y="2268"/>
                    <a:pt x="644" y="2268"/>
                  </a:cubicBezTo>
                  <a:cubicBezTo>
                    <a:pt x="721" y="2268"/>
                    <a:pt x="795" y="2240"/>
                    <a:pt x="853" y="2182"/>
                  </a:cubicBezTo>
                  <a:cubicBezTo>
                    <a:pt x="969" y="2066"/>
                    <a:pt x="969" y="1878"/>
                    <a:pt x="853" y="1763"/>
                  </a:cubicBezTo>
                  <a:cubicBezTo>
                    <a:pt x="685" y="1595"/>
                    <a:pt x="593" y="1372"/>
                    <a:pt x="593" y="1135"/>
                  </a:cubicBezTo>
                  <a:cubicBezTo>
                    <a:pt x="593" y="897"/>
                    <a:pt x="685" y="673"/>
                    <a:pt x="853" y="505"/>
                  </a:cubicBezTo>
                  <a:cubicBezTo>
                    <a:pt x="969" y="389"/>
                    <a:pt x="969" y="203"/>
                    <a:pt x="853" y="87"/>
                  </a:cubicBezTo>
                  <a:cubicBezTo>
                    <a:pt x="795" y="29"/>
                    <a:pt x="720" y="0"/>
                    <a:pt x="6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1416221" y="1759120"/>
              <a:ext cx="514577" cy="491605"/>
            </a:xfrm>
            <a:custGeom>
              <a:rect b="b" l="l" r="r" t="t"/>
              <a:pathLst>
                <a:path extrusionOk="0" h="15173" w="15882">
                  <a:moveTo>
                    <a:pt x="12048" y="597"/>
                  </a:moveTo>
                  <a:cubicBezTo>
                    <a:pt x="12791" y="597"/>
                    <a:pt x="13534" y="880"/>
                    <a:pt x="14101" y="1445"/>
                  </a:cubicBezTo>
                  <a:cubicBezTo>
                    <a:pt x="15233" y="2577"/>
                    <a:pt x="15233" y="4419"/>
                    <a:pt x="14101" y="5551"/>
                  </a:cubicBezTo>
                  <a:cubicBezTo>
                    <a:pt x="13534" y="6118"/>
                    <a:pt x="12791" y="6400"/>
                    <a:pt x="12048" y="6400"/>
                  </a:cubicBezTo>
                  <a:cubicBezTo>
                    <a:pt x="11303" y="6400"/>
                    <a:pt x="10560" y="6118"/>
                    <a:pt x="9995" y="5551"/>
                  </a:cubicBezTo>
                  <a:cubicBezTo>
                    <a:pt x="8863" y="4419"/>
                    <a:pt x="8863" y="2577"/>
                    <a:pt x="9995" y="1445"/>
                  </a:cubicBezTo>
                  <a:cubicBezTo>
                    <a:pt x="10560" y="880"/>
                    <a:pt x="11303" y="597"/>
                    <a:pt x="12048" y="597"/>
                  </a:cubicBezTo>
                  <a:close/>
                  <a:moveTo>
                    <a:pt x="9466" y="5858"/>
                  </a:moveTo>
                  <a:cubicBezTo>
                    <a:pt x="9502" y="5897"/>
                    <a:pt x="9538" y="5934"/>
                    <a:pt x="9576" y="5972"/>
                  </a:cubicBezTo>
                  <a:cubicBezTo>
                    <a:pt x="9602" y="5999"/>
                    <a:pt x="9629" y="6025"/>
                    <a:pt x="9656" y="6050"/>
                  </a:cubicBezTo>
                  <a:cubicBezTo>
                    <a:pt x="8882" y="6925"/>
                    <a:pt x="8882" y="8253"/>
                    <a:pt x="9655" y="9130"/>
                  </a:cubicBezTo>
                  <a:cubicBezTo>
                    <a:pt x="9588" y="9191"/>
                    <a:pt x="9526" y="9256"/>
                    <a:pt x="9465" y="9322"/>
                  </a:cubicBezTo>
                  <a:cubicBezTo>
                    <a:pt x="9027" y="8934"/>
                    <a:pt x="8476" y="8740"/>
                    <a:pt x="7924" y="8740"/>
                  </a:cubicBezTo>
                  <a:cubicBezTo>
                    <a:pt x="7381" y="8740"/>
                    <a:pt x="6837" y="8928"/>
                    <a:pt x="6403" y="9304"/>
                  </a:cubicBezTo>
                  <a:cubicBezTo>
                    <a:pt x="6371" y="9272"/>
                    <a:pt x="6339" y="9237"/>
                    <a:pt x="6308" y="9206"/>
                  </a:cubicBezTo>
                  <a:cubicBezTo>
                    <a:pt x="6275" y="9173"/>
                    <a:pt x="6243" y="9141"/>
                    <a:pt x="6210" y="9111"/>
                  </a:cubicBezTo>
                  <a:cubicBezTo>
                    <a:pt x="6964" y="8240"/>
                    <a:pt x="6963" y="6935"/>
                    <a:pt x="6207" y="6065"/>
                  </a:cubicBezTo>
                  <a:cubicBezTo>
                    <a:pt x="6274" y="6003"/>
                    <a:pt x="6338" y="5939"/>
                    <a:pt x="6400" y="5871"/>
                  </a:cubicBezTo>
                  <a:cubicBezTo>
                    <a:pt x="6835" y="6249"/>
                    <a:pt x="7381" y="6440"/>
                    <a:pt x="7926" y="6440"/>
                  </a:cubicBezTo>
                  <a:cubicBezTo>
                    <a:pt x="8477" y="6440"/>
                    <a:pt x="9028" y="6245"/>
                    <a:pt x="9466" y="5858"/>
                  </a:cubicBezTo>
                  <a:close/>
                  <a:moveTo>
                    <a:pt x="3835" y="8775"/>
                  </a:moveTo>
                  <a:cubicBezTo>
                    <a:pt x="4578" y="8775"/>
                    <a:pt x="5322" y="9058"/>
                    <a:pt x="5889" y="9623"/>
                  </a:cubicBezTo>
                  <a:cubicBezTo>
                    <a:pt x="7021" y="10756"/>
                    <a:pt x="7021" y="12598"/>
                    <a:pt x="5889" y="13729"/>
                  </a:cubicBezTo>
                  <a:cubicBezTo>
                    <a:pt x="5323" y="14295"/>
                    <a:pt x="4579" y="14578"/>
                    <a:pt x="3836" y="14578"/>
                  </a:cubicBezTo>
                  <a:cubicBezTo>
                    <a:pt x="3092" y="14578"/>
                    <a:pt x="2349" y="14295"/>
                    <a:pt x="1783" y="13729"/>
                  </a:cubicBezTo>
                  <a:cubicBezTo>
                    <a:pt x="651" y="12598"/>
                    <a:pt x="651" y="10755"/>
                    <a:pt x="1783" y="9623"/>
                  </a:cubicBezTo>
                  <a:cubicBezTo>
                    <a:pt x="2349" y="9058"/>
                    <a:pt x="3092" y="8775"/>
                    <a:pt x="3835" y="8775"/>
                  </a:cubicBezTo>
                  <a:close/>
                  <a:moveTo>
                    <a:pt x="3834" y="1"/>
                  </a:moveTo>
                  <a:cubicBezTo>
                    <a:pt x="1906" y="1"/>
                    <a:pt x="338" y="1567"/>
                    <a:pt x="338" y="3496"/>
                  </a:cubicBezTo>
                  <a:cubicBezTo>
                    <a:pt x="338" y="4213"/>
                    <a:pt x="554" y="4903"/>
                    <a:pt x="964" y="5491"/>
                  </a:cubicBezTo>
                  <a:cubicBezTo>
                    <a:pt x="1363" y="6065"/>
                    <a:pt x="1917" y="6502"/>
                    <a:pt x="2565" y="6755"/>
                  </a:cubicBezTo>
                  <a:cubicBezTo>
                    <a:pt x="2600" y="6768"/>
                    <a:pt x="2637" y="6775"/>
                    <a:pt x="2673" y="6775"/>
                  </a:cubicBezTo>
                  <a:cubicBezTo>
                    <a:pt x="2791" y="6775"/>
                    <a:pt x="2903" y="6703"/>
                    <a:pt x="2948" y="6586"/>
                  </a:cubicBezTo>
                  <a:cubicBezTo>
                    <a:pt x="3007" y="6433"/>
                    <a:pt x="2933" y="6262"/>
                    <a:pt x="2780" y="6202"/>
                  </a:cubicBezTo>
                  <a:cubicBezTo>
                    <a:pt x="1658" y="5763"/>
                    <a:pt x="931" y="4702"/>
                    <a:pt x="931" y="3496"/>
                  </a:cubicBezTo>
                  <a:cubicBezTo>
                    <a:pt x="931" y="1896"/>
                    <a:pt x="2233" y="592"/>
                    <a:pt x="3834" y="592"/>
                  </a:cubicBezTo>
                  <a:cubicBezTo>
                    <a:pt x="5434" y="592"/>
                    <a:pt x="6737" y="1896"/>
                    <a:pt x="6737" y="3496"/>
                  </a:cubicBezTo>
                  <a:cubicBezTo>
                    <a:pt x="6737" y="4687"/>
                    <a:pt x="5991" y="5775"/>
                    <a:pt x="4881" y="6204"/>
                  </a:cubicBezTo>
                  <a:cubicBezTo>
                    <a:pt x="4729" y="6263"/>
                    <a:pt x="4653" y="6434"/>
                    <a:pt x="4712" y="6587"/>
                  </a:cubicBezTo>
                  <a:cubicBezTo>
                    <a:pt x="4757" y="6704"/>
                    <a:pt x="4870" y="6777"/>
                    <a:pt x="4989" y="6777"/>
                  </a:cubicBezTo>
                  <a:cubicBezTo>
                    <a:pt x="5023" y="6777"/>
                    <a:pt x="5060" y="6770"/>
                    <a:pt x="5095" y="6757"/>
                  </a:cubicBezTo>
                  <a:cubicBezTo>
                    <a:pt x="5322" y="6668"/>
                    <a:pt x="5537" y="6558"/>
                    <a:pt x="5738" y="6428"/>
                  </a:cubicBezTo>
                  <a:cubicBezTo>
                    <a:pt x="6329" y="7083"/>
                    <a:pt x="6331" y="8088"/>
                    <a:pt x="5741" y="8746"/>
                  </a:cubicBezTo>
                  <a:cubicBezTo>
                    <a:pt x="5164" y="8372"/>
                    <a:pt x="4500" y="8184"/>
                    <a:pt x="3836" y="8184"/>
                  </a:cubicBezTo>
                  <a:cubicBezTo>
                    <a:pt x="2940" y="8184"/>
                    <a:pt x="2045" y="8524"/>
                    <a:pt x="1364" y="9206"/>
                  </a:cubicBezTo>
                  <a:cubicBezTo>
                    <a:pt x="0" y="10569"/>
                    <a:pt x="0" y="12787"/>
                    <a:pt x="1364" y="14149"/>
                  </a:cubicBezTo>
                  <a:cubicBezTo>
                    <a:pt x="2046" y="14831"/>
                    <a:pt x="2941" y="15172"/>
                    <a:pt x="3836" y="15172"/>
                  </a:cubicBezTo>
                  <a:cubicBezTo>
                    <a:pt x="4731" y="15172"/>
                    <a:pt x="5626" y="14831"/>
                    <a:pt x="6307" y="14149"/>
                  </a:cubicBezTo>
                  <a:cubicBezTo>
                    <a:pt x="7494" y="12962"/>
                    <a:pt x="7647" y="11127"/>
                    <a:pt x="6766" y="9772"/>
                  </a:cubicBezTo>
                  <a:cubicBezTo>
                    <a:pt x="7094" y="9478"/>
                    <a:pt x="7509" y="9331"/>
                    <a:pt x="7923" y="9331"/>
                  </a:cubicBezTo>
                  <a:cubicBezTo>
                    <a:pt x="8347" y="9331"/>
                    <a:pt x="8771" y="9484"/>
                    <a:pt x="9102" y="9792"/>
                  </a:cubicBezTo>
                  <a:cubicBezTo>
                    <a:pt x="8740" y="10353"/>
                    <a:pt x="8550" y="11004"/>
                    <a:pt x="8550" y="11678"/>
                  </a:cubicBezTo>
                  <a:cubicBezTo>
                    <a:pt x="8550" y="13605"/>
                    <a:pt x="10119" y="15173"/>
                    <a:pt x="12046" y="15173"/>
                  </a:cubicBezTo>
                  <a:cubicBezTo>
                    <a:pt x="13974" y="15173"/>
                    <a:pt x="15541" y="13604"/>
                    <a:pt x="15541" y="11678"/>
                  </a:cubicBezTo>
                  <a:cubicBezTo>
                    <a:pt x="15543" y="10958"/>
                    <a:pt x="15327" y="10269"/>
                    <a:pt x="14918" y="9682"/>
                  </a:cubicBezTo>
                  <a:cubicBezTo>
                    <a:pt x="14519" y="9109"/>
                    <a:pt x="13965" y="8672"/>
                    <a:pt x="13316" y="8419"/>
                  </a:cubicBezTo>
                  <a:cubicBezTo>
                    <a:pt x="13281" y="8405"/>
                    <a:pt x="13245" y="8399"/>
                    <a:pt x="13209" y="8399"/>
                  </a:cubicBezTo>
                  <a:cubicBezTo>
                    <a:pt x="13090" y="8399"/>
                    <a:pt x="12978" y="8470"/>
                    <a:pt x="12932" y="8588"/>
                  </a:cubicBezTo>
                  <a:cubicBezTo>
                    <a:pt x="12872" y="8740"/>
                    <a:pt x="12948" y="8911"/>
                    <a:pt x="13101" y="8971"/>
                  </a:cubicBezTo>
                  <a:cubicBezTo>
                    <a:pt x="14223" y="9409"/>
                    <a:pt x="14949" y="10471"/>
                    <a:pt x="14949" y="11676"/>
                  </a:cubicBezTo>
                  <a:cubicBezTo>
                    <a:pt x="14949" y="13277"/>
                    <a:pt x="13646" y="14579"/>
                    <a:pt x="12046" y="14579"/>
                  </a:cubicBezTo>
                  <a:cubicBezTo>
                    <a:pt x="10445" y="14579"/>
                    <a:pt x="9143" y="13277"/>
                    <a:pt x="9143" y="11676"/>
                  </a:cubicBezTo>
                  <a:cubicBezTo>
                    <a:pt x="9143" y="10485"/>
                    <a:pt x="9890" y="9397"/>
                    <a:pt x="10998" y="8968"/>
                  </a:cubicBezTo>
                  <a:cubicBezTo>
                    <a:pt x="11151" y="8909"/>
                    <a:pt x="11228" y="8737"/>
                    <a:pt x="11169" y="8584"/>
                  </a:cubicBezTo>
                  <a:cubicBezTo>
                    <a:pt x="11122" y="8467"/>
                    <a:pt x="11011" y="8395"/>
                    <a:pt x="10892" y="8395"/>
                  </a:cubicBezTo>
                  <a:cubicBezTo>
                    <a:pt x="10857" y="8395"/>
                    <a:pt x="10821" y="8401"/>
                    <a:pt x="10785" y="8415"/>
                  </a:cubicBezTo>
                  <a:cubicBezTo>
                    <a:pt x="10550" y="8505"/>
                    <a:pt x="10327" y="8621"/>
                    <a:pt x="10119" y="8758"/>
                  </a:cubicBezTo>
                  <a:cubicBezTo>
                    <a:pt x="9516" y="8098"/>
                    <a:pt x="9516" y="7076"/>
                    <a:pt x="10121" y="6416"/>
                  </a:cubicBezTo>
                  <a:cubicBezTo>
                    <a:pt x="10702" y="6800"/>
                    <a:pt x="11374" y="6992"/>
                    <a:pt x="12046" y="6992"/>
                  </a:cubicBezTo>
                  <a:cubicBezTo>
                    <a:pt x="12941" y="6992"/>
                    <a:pt x="13835" y="6651"/>
                    <a:pt x="14518" y="5970"/>
                  </a:cubicBezTo>
                  <a:cubicBezTo>
                    <a:pt x="15881" y="4607"/>
                    <a:pt x="15881" y="2389"/>
                    <a:pt x="14518" y="1027"/>
                  </a:cubicBezTo>
                  <a:cubicBezTo>
                    <a:pt x="13836" y="346"/>
                    <a:pt x="12941" y="5"/>
                    <a:pt x="12046" y="5"/>
                  </a:cubicBezTo>
                  <a:cubicBezTo>
                    <a:pt x="11151" y="5"/>
                    <a:pt x="10256" y="346"/>
                    <a:pt x="9575" y="1027"/>
                  </a:cubicBezTo>
                  <a:cubicBezTo>
                    <a:pt x="8392" y="2208"/>
                    <a:pt x="8237" y="4033"/>
                    <a:pt x="9103" y="5384"/>
                  </a:cubicBezTo>
                  <a:cubicBezTo>
                    <a:pt x="8772" y="5691"/>
                    <a:pt x="8348" y="5845"/>
                    <a:pt x="7924" y="5845"/>
                  </a:cubicBezTo>
                  <a:cubicBezTo>
                    <a:pt x="7508" y="5845"/>
                    <a:pt x="7092" y="5697"/>
                    <a:pt x="6764" y="5402"/>
                  </a:cubicBezTo>
                  <a:cubicBezTo>
                    <a:pt x="7133" y="4834"/>
                    <a:pt x="7329" y="4177"/>
                    <a:pt x="7329" y="3496"/>
                  </a:cubicBezTo>
                  <a:cubicBezTo>
                    <a:pt x="7329" y="1567"/>
                    <a:pt x="5760" y="1"/>
                    <a:pt x="38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a:off x="1795755" y="2023990"/>
              <a:ext cx="20768" cy="19310"/>
            </a:xfrm>
            <a:custGeom>
              <a:rect b="b" l="l" r="r" t="t"/>
              <a:pathLst>
                <a:path extrusionOk="0" h="596" w="641">
                  <a:moveTo>
                    <a:pt x="334" y="1"/>
                  </a:moveTo>
                  <a:cubicBezTo>
                    <a:pt x="146" y="1"/>
                    <a:pt x="0" y="172"/>
                    <a:pt x="44" y="367"/>
                  </a:cubicBezTo>
                  <a:cubicBezTo>
                    <a:pt x="74" y="503"/>
                    <a:pt x="200" y="596"/>
                    <a:pt x="339" y="596"/>
                  </a:cubicBezTo>
                  <a:lnTo>
                    <a:pt x="341" y="596"/>
                  </a:lnTo>
                  <a:cubicBezTo>
                    <a:pt x="504" y="596"/>
                    <a:pt x="637" y="464"/>
                    <a:pt x="639" y="299"/>
                  </a:cubicBezTo>
                  <a:cubicBezTo>
                    <a:pt x="640" y="135"/>
                    <a:pt x="508" y="2"/>
                    <a:pt x="3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a:off x="1644123" y="1976168"/>
              <a:ext cx="57640" cy="57607"/>
            </a:xfrm>
            <a:custGeom>
              <a:rect b="b" l="l" r="r" t="t"/>
              <a:pathLst>
                <a:path extrusionOk="0" h="1778" w="1779">
                  <a:moveTo>
                    <a:pt x="889" y="594"/>
                  </a:moveTo>
                  <a:cubicBezTo>
                    <a:pt x="1052" y="594"/>
                    <a:pt x="1185" y="726"/>
                    <a:pt x="1185" y="889"/>
                  </a:cubicBezTo>
                  <a:cubicBezTo>
                    <a:pt x="1186" y="1053"/>
                    <a:pt x="1053" y="1185"/>
                    <a:pt x="889" y="1185"/>
                  </a:cubicBezTo>
                  <a:cubicBezTo>
                    <a:pt x="726" y="1185"/>
                    <a:pt x="593" y="1053"/>
                    <a:pt x="593" y="889"/>
                  </a:cubicBezTo>
                  <a:cubicBezTo>
                    <a:pt x="593" y="726"/>
                    <a:pt x="726" y="594"/>
                    <a:pt x="889" y="594"/>
                  </a:cubicBezTo>
                  <a:close/>
                  <a:moveTo>
                    <a:pt x="889" y="1"/>
                  </a:moveTo>
                  <a:cubicBezTo>
                    <a:pt x="399" y="1"/>
                    <a:pt x="0" y="400"/>
                    <a:pt x="0" y="889"/>
                  </a:cubicBezTo>
                  <a:cubicBezTo>
                    <a:pt x="0" y="1379"/>
                    <a:pt x="399" y="1778"/>
                    <a:pt x="889" y="1778"/>
                  </a:cubicBezTo>
                  <a:cubicBezTo>
                    <a:pt x="1378" y="1778"/>
                    <a:pt x="1777" y="1379"/>
                    <a:pt x="1777" y="889"/>
                  </a:cubicBezTo>
                  <a:cubicBezTo>
                    <a:pt x="1778" y="400"/>
                    <a:pt x="1379" y="1"/>
                    <a:pt x="8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8" name="Shape 1308"/>
        <p:cNvGrpSpPr/>
        <p:nvPr/>
      </p:nvGrpSpPr>
      <p:grpSpPr>
        <a:xfrm>
          <a:off x="0" y="0"/>
          <a:ext cx="0" cy="0"/>
          <a:chOff x="0" y="0"/>
          <a:chExt cx="0" cy="0"/>
        </a:xfrm>
      </p:grpSpPr>
      <p:sp>
        <p:nvSpPr>
          <p:cNvPr id="1309" name="Google Shape;1309;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Pathfinding - A* Algorithm</a:t>
            </a:r>
            <a:endParaRPr/>
          </a:p>
        </p:txBody>
      </p:sp>
      <p:grpSp>
        <p:nvGrpSpPr>
          <p:cNvPr id="1310" name="Google Shape;1310;p44"/>
          <p:cNvGrpSpPr/>
          <p:nvPr/>
        </p:nvGrpSpPr>
        <p:grpSpPr>
          <a:xfrm>
            <a:off x="-256529" y="2458943"/>
            <a:ext cx="1779549" cy="1060062"/>
            <a:chOff x="3024078" y="1987423"/>
            <a:chExt cx="3101881" cy="1847763"/>
          </a:xfrm>
        </p:grpSpPr>
        <p:grpSp>
          <p:nvGrpSpPr>
            <p:cNvPr id="1311" name="Google Shape;1311;p44"/>
            <p:cNvGrpSpPr/>
            <p:nvPr/>
          </p:nvGrpSpPr>
          <p:grpSpPr>
            <a:xfrm>
              <a:off x="3339466" y="2138929"/>
              <a:ext cx="2455292" cy="1617889"/>
              <a:chOff x="-3209756" y="1803812"/>
              <a:chExt cx="2235335" cy="1472951"/>
            </a:xfrm>
          </p:grpSpPr>
          <p:grpSp>
            <p:nvGrpSpPr>
              <p:cNvPr id="1312" name="Google Shape;1312;p44"/>
              <p:cNvGrpSpPr/>
              <p:nvPr/>
            </p:nvGrpSpPr>
            <p:grpSpPr>
              <a:xfrm>
                <a:off x="-1885420" y="1803812"/>
                <a:ext cx="163333" cy="251385"/>
                <a:chOff x="-3916750" y="2838725"/>
                <a:chExt cx="106150" cy="163375"/>
              </a:xfrm>
            </p:grpSpPr>
            <p:sp>
              <p:nvSpPr>
                <p:cNvPr id="1313" name="Google Shape;1313;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4"/>
              <p:cNvGrpSpPr/>
              <p:nvPr/>
            </p:nvGrpSpPr>
            <p:grpSpPr>
              <a:xfrm>
                <a:off x="-1137754" y="2214606"/>
                <a:ext cx="163333" cy="251385"/>
                <a:chOff x="-3916750" y="2838725"/>
                <a:chExt cx="106150" cy="163375"/>
              </a:xfrm>
            </p:grpSpPr>
            <p:sp>
              <p:nvSpPr>
                <p:cNvPr id="1320" name="Google Shape;1320;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 name="Google Shape;1326;p44"/>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4"/>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4"/>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4"/>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4"/>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4"/>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4"/>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4"/>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4"/>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4"/>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4"/>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4"/>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4"/>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4"/>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4"/>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4"/>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4"/>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4"/>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4"/>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4"/>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4"/>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6" name="Google Shape;1396;p44"/>
              <p:cNvGrpSpPr/>
              <p:nvPr/>
            </p:nvGrpSpPr>
            <p:grpSpPr>
              <a:xfrm>
                <a:off x="-3209756" y="2554613"/>
                <a:ext cx="163333" cy="251385"/>
                <a:chOff x="-3916750" y="2838725"/>
                <a:chExt cx="106150" cy="163375"/>
              </a:xfrm>
            </p:grpSpPr>
            <p:sp>
              <p:nvSpPr>
                <p:cNvPr id="1397" name="Google Shape;1397;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44"/>
              <p:cNvGrpSpPr/>
              <p:nvPr/>
            </p:nvGrpSpPr>
            <p:grpSpPr>
              <a:xfrm>
                <a:off x="-2491885" y="3025377"/>
                <a:ext cx="163333" cy="251385"/>
                <a:chOff x="-3916750" y="2838725"/>
                <a:chExt cx="106150" cy="163375"/>
              </a:xfrm>
            </p:grpSpPr>
            <p:sp>
              <p:nvSpPr>
                <p:cNvPr id="1404" name="Google Shape;1404;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0" name="Google Shape;1410;p44"/>
            <p:cNvGrpSpPr/>
            <p:nvPr/>
          </p:nvGrpSpPr>
          <p:grpSpPr>
            <a:xfrm>
              <a:off x="3792143" y="3346195"/>
              <a:ext cx="814292" cy="488991"/>
              <a:chOff x="3357500" y="1620888"/>
              <a:chExt cx="867375" cy="457300"/>
            </a:xfrm>
          </p:grpSpPr>
          <p:sp>
            <p:nvSpPr>
              <p:cNvPr id="1411" name="Google Shape;1411;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44"/>
            <p:cNvGrpSpPr/>
            <p:nvPr/>
          </p:nvGrpSpPr>
          <p:grpSpPr>
            <a:xfrm>
              <a:off x="3024078" y="2806336"/>
              <a:ext cx="814292" cy="488991"/>
              <a:chOff x="3357500" y="1620888"/>
              <a:chExt cx="867375" cy="457300"/>
            </a:xfrm>
          </p:grpSpPr>
          <p:sp>
            <p:nvSpPr>
              <p:cNvPr id="1416" name="Google Shape;1416;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44"/>
            <p:cNvGrpSpPr/>
            <p:nvPr/>
          </p:nvGrpSpPr>
          <p:grpSpPr>
            <a:xfrm>
              <a:off x="4482582" y="1987423"/>
              <a:ext cx="814292" cy="488991"/>
              <a:chOff x="3357500" y="1620888"/>
              <a:chExt cx="867375" cy="457300"/>
            </a:xfrm>
          </p:grpSpPr>
          <p:sp>
            <p:nvSpPr>
              <p:cNvPr id="1421" name="Google Shape;1421;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44"/>
            <p:cNvGrpSpPr/>
            <p:nvPr/>
          </p:nvGrpSpPr>
          <p:grpSpPr>
            <a:xfrm>
              <a:off x="5311667" y="2439653"/>
              <a:ext cx="814292" cy="488991"/>
              <a:chOff x="3357500" y="1620888"/>
              <a:chExt cx="867375" cy="457300"/>
            </a:xfrm>
          </p:grpSpPr>
          <p:sp>
            <p:nvSpPr>
              <p:cNvPr id="1426" name="Google Shape;1426;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0" name="Google Shape;1430;p44"/>
          <p:cNvGrpSpPr/>
          <p:nvPr/>
        </p:nvGrpSpPr>
        <p:grpSpPr>
          <a:xfrm>
            <a:off x="224095" y="1349537"/>
            <a:ext cx="736602" cy="777624"/>
            <a:chOff x="-3171395" y="736983"/>
            <a:chExt cx="1712232" cy="1807587"/>
          </a:xfrm>
        </p:grpSpPr>
        <p:grpSp>
          <p:nvGrpSpPr>
            <p:cNvPr id="1431" name="Google Shape;1431;p44"/>
            <p:cNvGrpSpPr/>
            <p:nvPr/>
          </p:nvGrpSpPr>
          <p:grpSpPr>
            <a:xfrm>
              <a:off x="-3128356" y="827596"/>
              <a:ext cx="1626149" cy="1626342"/>
              <a:chOff x="-4570025" y="-195475"/>
              <a:chExt cx="1932900" cy="1932900"/>
            </a:xfrm>
          </p:grpSpPr>
          <p:sp>
            <p:nvSpPr>
              <p:cNvPr id="1432" name="Google Shape;1432;p4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44"/>
            <p:cNvGrpSpPr/>
            <p:nvPr/>
          </p:nvGrpSpPr>
          <p:grpSpPr>
            <a:xfrm>
              <a:off x="-3171395" y="736983"/>
              <a:ext cx="1712232" cy="1807587"/>
              <a:chOff x="-1141405" y="2245329"/>
              <a:chExt cx="336848" cy="355600"/>
            </a:xfrm>
          </p:grpSpPr>
          <p:sp>
            <p:nvSpPr>
              <p:cNvPr id="1435" name="Google Shape;1435;p4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9" name="Google Shape;1439;p44"/>
          <p:cNvSpPr/>
          <p:nvPr/>
        </p:nvSpPr>
        <p:spPr>
          <a:xfrm rot="10800000">
            <a:off x="7673275" y="4294375"/>
            <a:ext cx="484800" cy="4848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 name="Google Shape;1440;p44"/>
          <p:cNvGrpSpPr/>
          <p:nvPr/>
        </p:nvGrpSpPr>
        <p:grpSpPr>
          <a:xfrm>
            <a:off x="7834581" y="3895808"/>
            <a:ext cx="596199" cy="629402"/>
            <a:chOff x="-3171395" y="736983"/>
            <a:chExt cx="1712232" cy="1807587"/>
          </a:xfrm>
        </p:grpSpPr>
        <p:grpSp>
          <p:nvGrpSpPr>
            <p:cNvPr id="1441" name="Google Shape;1441;p44"/>
            <p:cNvGrpSpPr/>
            <p:nvPr/>
          </p:nvGrpSpPr>
          <p:grpSpPr>
            <a:xfrm>
              <a:off x="-3128356" y="827596"/>
              <a:ext cx="1626149" cy="1626342"/>
              <a:chOff x="-4570025" y="-195475"/>
              <a:chExt cx="1932900" cy="1932900"/>
            </a:xfrm>
          </p:grpSpPr>
          <p:sp>
            <p:nvSpPr>
              <p:cNvPr id="1442" name="Google Shape;1442;p4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4"/>
            <p:cNvGrpSpPr/>
            <p:nvPr/>
          </p:nvGrpSpPr>
          <p:grpSpPr>
            <a:xfrm>
              <a:off x="-3171395" y="736983"/>
              <a:ext cx="1712232" cy="1807587"/>
              <a:chOff x="-1141405" y="2245329"/>
              <a:chExt cx="336848" cy="355600"/>
            </a:xfrm>
          </p:grpSpPr>
          <p:sp>
            <p:nvSpPr>
              <p:cNvPr id="1445" name="Google Shape;1445;p4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449" name="Google Shape;1449;p44"/>
          <p:cNvPicPr preferRelativeResize="0"/>
          <p:nvPr/>
        </p:nvPicPr>
        <p:blipFill rotWithShape="1">
          <a:blip r:embed="rId3">
            <a:alphaModFix/>
          </a:blip>
          <a:srcRect b="0" l="0" r="0" t="0"/>
          <a:stretch/>
        </p:blipFill>
        <p:spPr>
          <a:xfrm>
            <a:off x="4406400" y="777775"/>
            <a:ext cx="3951651" cy="3951651"/>
          </a:xfrm>
          <a:prstGeom prst="rect">
            <a:avLst/>
          </a:prstGeom>
          <a:noFill/>
          <a:ln>
            <a:noFill/>
          </a:ln>
        </p:spPr>
      </p:pic>
      <p:sp>
        <p:nvSpPr>
          <p:cNvPr id="1450" name="Google Shape;1450;p44"/>
          <p:cNvSpPr txBox="1"/>
          <p:nvPr>
            <p:ph idx="1" type="subTitle"/>
          </p:nvPr>
        </p:nvSpPr>
        <p:spPr>
          <a:xfrm>
            <a:off x="1901700" y="2902238"/>
            <a:ext cx="23046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f(n) = g(n) + h(n)</a:t>
            </a:r>
            <a:endParaRPr b="1" i="1"/>
          </a:p>
          <a:p>
            <a:pPr indent="0" lvl="0" marL="0" rtl="0" algn="ctr">
              <a:spcBef>
                <a:spcPts val="0"/>
              </a:spcBef>
              <a:spcAft>
                <a:spcPts val="0"/>
              </a:spcAft>
              <a:buNone/>
            </a:pPr>
            <a:r>
              <a:t/>
            </a:r>
            <a:endParaRPr/>
          </a:p>
        </p:txBody>
      </p:sp>
      <p:sp>
        <p:nvSpPr>
          <p:cNvPr id="1451" name="Google Shape;1451;p44"/>
          <p:cNvSpPr txBox="1"/>
          <p:nvPr>
            <p:ph idx="1" type="subTitle"/>
          </p:nvPr>
        </p:nvSpPr>
        <p:spPr>
          <a:xfrm>
            <a:off x="5686375" y="4192225"/>
            <a:ext cx="13917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accent2"/>
                </a:solidFill>
              </a:rPr>
              <a:t>Blue</a:t>
            </a:r>
            <a:r>
              <a:rPr lang="en" sz="800"/>
              <a:t>: Starting Pose</a:t>
            </a:r>
            <a:endParaRPr sz="800"/>
          </a:p>
          <a:p>
            <a:pPr indent="0" lvl="0" marL="0" rtl="0" algn="ctr">
              <a:spcBef>
                <a:spcPts val="0"/>
              </a:spcBef>
              <a:spcAft>
                <a:spcPts val="0"/>
              </a:spcAft>
              <a:buNone/>
            </a:pPr>
            <a:r>
              <a:rPr lang="en" sz="800">
                <a:solidFill>
                  <a:srgbClr val="00FF00"/>
                </a:solidFill>
              </a:rPr>
              <a:t>Green</a:t>
            </a:r>
            <a:r>
              <a:rPr lang="en" sz="800"/>
              <a:t>: Shortest Path</a:t>
            </a:r>
            <a:endParaRPr sz="800"/>
          </a:p>
          <a:p>
            <a:pPr indent="0" lvl="0" marL="0" rtl="0" algn="ctr">
              <a:spcBef>
                <a:spcPts val="0"/>
              </a:spcBef>
              <a:spcAft>
                <a:spcPts val="0"/>
              </a:spcAft>
              <a:buNone/>
            </a:pPr>
            <a:r>
              <a:rPr lang="en" sz="800">
                <a:solidFill>
                  <a:srgbClr val="FF0000"/>
                </a:solidFill>
              </a:rPr>
              <a:t>Red</a:t>
            </a:r>
            <a:r>
              <a:rPr lang="en" sz="800"/>
              <a:t>: Obstacles</a:t>
            </a:r>
            <a:endParaRPr sz="800"/>
          </a:p>
          <a:p>
            <a:pPr indent="0" lvl="0" marL="0" rtl="0" algn="ctr">
              <a:spcBef>
                <a:spcPts val="0"/>
              </a:spcBef>
              <a:spcAft>
                <a:spcPts val="0"/>
              </a:spcAft>
              <a:buNone/>
            </a:pPr>
            <a:r>
              <a:rPr lang="en" sz="800"/>
              <a:t>Star: Target</a:t>
            </a:r>
            <a:endParaRPr sz="1300"/>
          </a:p>
        </p:txBody>
      </p:sp>
      <p:sp>
        <p:nvSpPr>
          <p:cNvPr id="1452" name="Google Shape;1452;p44"/>
          <p:cNvSpPr txBox="1"/>
          <p:nvPr/>
        </p:nvSpPr>
        <p:spPr>
          <a:xfrm>
            <a:off x="1044425" y="1148350"/>
            <a:ext cx="3951600" cy="18870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Char char="●"/>
            </a:pPr>
            <a:r>
              <a:rPr b="1" lang="en">
                <a:solidFill>
                  <a:schemeClr val="dk1"/>
                </a:solidFill>
                <a:latin typeface="Outfit"/>
                <a:ea typeface="Outfit"/>
                <a:cs typeface="Outfit"/>
                <a:sym typeface="Outfit"/>
              </a:rPr>
              <a:t>g(n)</a:t>
            </a:r>
            <a:r>
              <a:rPr lang="en">
                <a:solidFill>
                  <a:schemeClr val="dk1"/>
                </a:solidFill>
                <a:latin typeface="Outfit"/>
                <a:ea typeface="Outfit"/>
                <a:cs typeface="Outfit"/>
                <a:sym typeface="Outfit"/>
              </a:rPr>
              <a:t>: cost to move from the start node to the current node (n)</a:t>
            </a:r>
            <a:endParaRPr>
              <a:solidFill>
                <a:schemeClr val="dk1"/>
              </a:solidFill>
              <a:latin typeface="Outfit"/>
              <a:ea typeface="Outfit"/>
              <a:cs typeface="Outfit"/>
              <a:sym typeface="Outfit"/>
            </a:endParaRPr>
          </a:p>
          <a:p>
            <a:pPr indent="-317500" lvl="0" marL="457200" rtl="0" algn="l">
              <a:lnSpc>
                <a:spcPct val="115000"/>
              </a:lnSpc>
              <a:spcBef>
                <a:spcPts val="0"/>
              </a:spcBef>
              <a:spcAft>
                <a:spcPts val="0"/>
              </a:spcAft>
              <a:buClr>
                <a:schemeClr val="dk1"/>
              </a:buClr>
              <a:buSzPts val="1400"/>
              <a:buFont typeface="Outfit"/>
              <a:buChar char="●"/>
            </a:pPr>
            <a:r>
              <a:rPr b="1" lang="en">
                <a:solidFill>
                  <a:schemeClr val="dk1"/>
                </a:solidFill>
                <a:latin typeface="Outfit"/>
                <a:ea typeface="Outfit"/>
                <a:cs typeface="Outfit"/>
                <a:sym typeface="Outfit"/>
              </a:rPr>
              <a:t>h(n)</a:t>
            </a:r>
            <a:r>
              <a:rPr lang="en">
                <a:solidFill>
                  <a:schemeClr val="dk1"/>
                </a:solidFill>
                <a:latin typeface="Outfit"/>
                <a:ea typeface="Outfit"/>
                <a:cs typeface="Outfit"/>
                <a:sym typeface="Outfit"/>
              </a:rPr>
              <a:t>: estimated cost to move from the current node (n) to the goal node</a:t>
            </a:r>
            <a:endParaRPr>
              <a:solidFill>
                <a:schemeClr val="dk1"/>
              </a:solidFill>
              <a:latin typeface="Outfit"/>
              <a:ea typeface="Outfit"/>
              <a:cs typeface="Outfit"/>
              <a:sym typeface="Outfit"/>
            </a:endParaRPr>
          </a:p>
          <a:p>
            <a:pPr indent="-317500" lvl="0" marL="457200" rtl="0" algn="l">
              <a:lnSpc>
                <a:spcPct val="115000"/>
              </a:lnSpc>
              <a:spcBef>
                <a:spcPts val="0"/>
              </a:spcBef>
              <a:spcAft>
                <a:spcPts val="0"/>
              </a:spcAft>
              <a:buClr>
                <a:schemeClr val="dk1"/>
              </a:buClr>
              <a:buSzPts val="1400"/>
              <a:buFont typeface="Outfit"/>
              <a:buChar char="●"/>
            </a:pPr>
            <a:r>
              <a:rPr b="1" lang="en">
                <a:solidFill>
                  <a:schemeClr val="dk1"/>
                </a:solidFill>
                <a:latin typeface="Outfit"/>
                <a:ea typeface="Outfit"/>
                <a:cs typeface="Outfit"/>
                <a:sym typeface="Outfit"/>
              </a:rPr>
              <a:t>f(n)</a:t>
            </a:r>
            <a:r>
              <a:rPr lang="en">
                <a:solidFill>
                  <a:schemeClr val="dk1"/>
                </a:solidFill>
                <a:latin typeface="Outfit"/>
                <a:ea typeface="Outfit"/>
                <a:cs typeface="Outfit"/>
                <a:sym typeface="Outfit"/>
              </a:rPr>
              <a:t>: total estimated cost of the cheapest solution through the current node (n)</a:t>
            </a:r>
            <a:endParaRPr>
              <a:solidFill>
                <a:schemeClr val="dk1"/>
              </a:solidFill>
              <a:latin typeface="Outfit"/>
              <a:ea typeface="Outfit"/>
              <a:cs typeface="Outfit"/>
              <a:sym typeface="Outfit"/>
            </a:endParaRPr>
          </a:p>
          <a:p>
            <a:pPr indent="0" lvl="0" marL="457200" rtl="0" algn="l">
              <a:lnSpc>
                <a:spcPct val="115000"/>
              </a:lnSpc>
              <a:spcBef>
                <a:spcPts val="0"/>
              </a:spcBef>
              <a:spcAft>
                <a:spcPts val="0"/>
              </a:spcAft>
              <a:buNone/>
            </a:pPr>
            <a:r>
              <a:t/>
            </a:r>
            <a:endParaRPr>
              <a:solidFill>
                <a:schemeClr val="dk1"/>
              </a:solidFill>
              <a:latin typeface="Outfit"/>
              <a:ea typeface="Outfit"/>
              <a:cs typeface="Outfit"/>
              <a:sym typeface="Outfit"/>
            </a:endParaRPr>
          </a:p>
        </p:txBody>
      </p:sp>
      <p:sp>
        <p:nvSpPr>
          <p:cNvPr id="1453" name="Google Shape;1453;p44"/>
          <p:cNvSpPr txBox="1"/>
          <p:nvPr/>
        </p:nvSpPr>
        <p:spPr>
          <a:xfrm>
            <a:off x="1200575" y="3485913"/>
            <a:ext cx="363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utfit"/>
                <a:ea typeface="Outfit"/>
                <a:cs typeface="Outfit"/>
                <a:sym typeface="Outfit"/>
              </a:rPr>
              <a:t>g(n) </a:t>
            </a:r>
            <a:r>
              <a:rPr lang="en">
                <a:solidFill>
                  <a:schemeClr val="dk1"/>
                </a:solidFill>
                <a:latin typeface="Outfit"/>
                <a:ea typeface="Outfit"/>
                <a:cs typeface="Outfit"/>
                <a:sym typeface="Outfit"/>
              </a:rPr>
              <a:t>= cost_so_far + move_cost + height_diff</a:t>
            </a:r>
            <a:endParaRPr/>
          </a:p>
        </p:txBody>
      </p:sp>
      <p:sp>
        <p:nvSpPr>
          <p:cNvPr id="1454" name="Google Shape;1454;p44"/>
          <p:cNvSpPr txBox="1"/>
          <p:nvPr/>
        </p:nvSpPr>
        <p:spPr>
          <a:xfrm>
            <a:off x="1290575" y="3985000"/>
            <a:ext cx="363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utfit"/>
                <a:ea typeface="Outfit"/>
                <a:cs typeface="Outfit"/>
                <a:sym typeface="Outfit"/>
              </a:rPr>
              <a:t>h(n) = |x_start − x_goal| + |y_start − y_goal|</a:t>
            </a:r>
            <a:endParaRPr>
              <a:solidFill>
                <a:schemeClr val="dk1"/>
              </a:solidFill>
              <a:latin typeface="Outfit"/>
              <a:ea typeface="Outfit"/>
              <a:cs typeface="Outfit"/>
              <a:sym typeface="Outfi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8" name="Shape 1458"/>
        <p:cNvGrpSpPr/>
        <p:nvPr/>
      </p:nvGrpSpPr>
      <p:grpSpPr>
        <a:xfrm>
          <a:off x="0" y="0"/>
          <a:ext cx="0" cy="0"/>
          <a:chOff x="0" y="0"/>
          <a:chExt cx="0" cy="0"/>
        </a:xfrm>
      </p:grpSpPr>
      <p:sp>
        <p:nvSpPr>
          <p:cNvPr id="1459" name="Google Shape;1459;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Features</a:t>
            </a:r>
            <a:endParaRPr/>
          </a:p>
        </p:txBody>
      </p:sp>
      <p:sp>
        <p:nvSpPr>
          <p:cNvPr id="1460" name="Google Shape;1460;p45"/>
          <p:cNvSpPr txBox="1"/>
          <p:nvPr>
            <p:ph idx="1" type="subTitle"/>
          </p:nvPr>
        </p:nvSpPr>
        <p:spPr>
          <a:xfrm>
            <a:off x="713225" y="2954900"/>
            <a:ext cx="2305500" cy="79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costs of each cell can be used to define obstacles via threshold</a:t>
            </a:r>
            <a:endParaRPr/>
          </a:p>
        </p:txBody>
      </p:sp>
      <p:sp>
        <p:nvSpPr>
          <p:cNvPr id="1461" name="Google Shape;1461;p45"/>
          <p:cNvSpPr txBox="1"/>
          <p:nvPr>
            <p:ph idx="2" type="subTitle"/>
          </p:nvPr>
        </p:nvSpPr>
        <p:spPr>
          <a:xfrm>
            <a:off x="543727" y="2560388"/>
            <a:ext cx="2644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Obstacle Avoidance</a:t>
            </a:r>
            <a:endParaRPr/>
          </a:p>
        </p:txBody>
      </p:sp>
      <p:sp>
        <p:nvSpPr>
          <p:cNvPr id="1462" name="Google Shape;1462;p45"/>
          <p:cNvSpPr txBox="1"/>
          <p:nvPr>
            <p:ph idx="3" type="subTitle"/>
          </p:nvPr>
        </p:nvSpPr>
        <p:spPr>
          <a:xfrm>
            <a:off x="3536475" y="2954900"/>
            <a:ext cx="2305500" cy="101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Monitor the battery level essential for maintaining operational efficiency and prevent mid-flight failures</a:t>
            </a:r>
            <a:endParaRPr/>
          </a:p>
        </p:txBody>
      </p:sp>
      <p:sp>
        <p:nvSpPr>
          <p:cNvPr id="1463" name="Google Shape;1463;p45"/>
          <p:cNvSpPr txBox="1"/>
          <p:nvPr>
            <p:ph idx="4" type="subTitle"/>
          </p:nvPr>
        </p:nvSpPr>
        <p:spPr>
          <a:xfrm>
            <a:off x="3379502" y="2570375"/>
            <a:ext cx="2644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Battery  Consumption</a:t>
            </a:r>
            <a:endParaRPr/>
          </a:p>
        </p:txBody>
      </p:sp>
      <p:sp>
        <p:nvSpPr>
          <p:cNvPr id="1464" name="Google Shape;1464;p45"/>
          <p:cNvSpPr txBox="1"/>
          <p:nvPr>
            <p:ph idx="5" type="subTitle"/>
          </p:nvPr>
        </p:nvSpPr>
        <p:spPr>
          <a:xfrm>
            <a:off x="6063775" y="2893731"/>
            <a:ext cx="2558400" cy="117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flight altitude is dynamically adjusted </a:t>
            </a:r>
            <a:r>
              <a:rPr lang="en"/>
              <a:t>by subtracting the current terrain height of each cell to the target altitude</a:t>
            </a:r>
            <a:r>
              <a:rPr lang="en"/>
              <a:t> </a:t>
            </a:r>
            <a:endParaRPr/>
          </a:p>
        </p:txBody>
      </p:sp>
      <p:sp>
        <p:nvSpPr>
          <p:cNvPr id="1465" name="Google Shape;1465;p45"/>
          <p:cNvSpPr txBox="1"/>
          <p:nvPr>
            <p:ph idx="6" type="subTitle"/>
          </p:nvPr>
        </p:nvSpPr>
        <p:spPr>
          <a:xfrm>
            <a:off x="6190213" y="2570363"/>
            <a:ext cx="2305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Altitude Control</a:t>
            </a:r>
            <a:endParaRPr/>
          </a:p>
        </p:txBody>
      </p:sp>
      <p:grpSp>
        <p:nvGrpSpPr>
          <p:cNvPr id="1466" name="Google Shape;1466;p45"/>
          <p:cNvGrpSpPr/>
          <p:nvPr/>
        </p:nvGrpSpPr>
        <p:grpSpPr>
          <a:xfrm>
            <a:off x="4494599" y="1989875"/>
            <a:ext cx="414309" cy="369757"/>
            <a:chOff x="3943000" y="3356311"/>
            <a:chExt cx="493225" cy="440186"/>
          </a:xfrm>
        </p:grpSpPr>
        <p:sp>
          <p:nvSpPr>
            <p:cNvPr id="1467" name="Google Shape;1467;p45"/>
            <p:cNvSpPr/>
            <p:nvPr/>
          </p:nvSpPr>
          <p:spPr>
            <a:xfrm>
              <a:off x="3952590" y="3548734"/>
              <a:ext cx="423436" cy="238205"/>
            </a:xfrm>
            <a:custGeom>
              <a:rect b="b" l="l" r="r" t="t"/>
              <a:pathLst>
                <a:path extrusionOk="0" h="7352" w="13069">
                  <a:moveTo>
                    <a:pt x="1" y="1"/>
                  </a:moveTo>
                  <a:lnTo>
                    <a:pt x="1" y="7352"/>
                  </a:lnTo>
                  <a:lnTo>
                    <a:pt x="13068" y="7352"/>
                  </a:lnTo>
                  <a:lnTo>
                    <a:pt x="13068" y="1"/>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3993512" y="3587225"/>
              <a:ext cx="61398" cy="161190"/>
            </a:xfrm>
            <a:custGeom>
              <a:rect b="b" l="l" r="r" t="t"/>
              <a:pathLst>
                <a:path extrusionOk="0" h="4975" w="1895">
                  <a:moveTo>
                    <a:pt x="0" y="0"/>
                  </a:moveTo>
                  <a:lnTo>
                    <a:pt x="0" y="4975"/>
                  </a:lnTo>
                  <a:lnTo>
                    <a:pt x="1894" y="4975"/>
                  </a:lnTo>
                  <a:lnTo>
                    <a:pt x="1894"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4086111" y="3587225"/>
              <a:ext cx="61398" cy="161190"/>
            </a:xfrm>
            <a:custGeom>
              <a:rect b="b" l="l" r="r" t="t"/>
              <a:pathLst>
                <a:path extrusionOk="0" h="4975" w="1895">
                  <a:moveTo>
                    <a:pt x="0" y="0"/>
                  </a:moveTo>
                  <a:lnTo>
                    <a:pt x="0" y="4975"/>
                  </a:lnTo>
                  <a:lnTo>
                    <a:pt x="1894" y="4975"/>
                  </a:lnTo>
                  <a:lnTo>
                    <a:pt x="1894"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3952590" y="3365966"/>
              <a:ext cx="236747" cy="236682"/>
            </a:xfrm>
            <a:custGeom>
              <a:rect b="b" l="l" r="r" t="t"/>
              <a:pathLst>
                <a:path extrusionOk="0" h="7305" w="7307">
                  <a:moveTo>
                    <a:pt x="3657" y="1"/>
                  </a:moveTo>
                  <a:cubicBezTo>
                    <a:pt x="3656" y="1"/>
                    <a:pt x="3654" y="1"/>
                    <a:pt x="3653" y="1"/>
                  </a:cubicBezTo>
                  <a:cubicBezTo>
                    <a:pt x="1637" y="1"/>
                    <a:pt x="1" y="1636"/>
                    <a:pt x="1" y="3653"/>
                  </a:cubicBezTo>
                  <a:cubicBezTo>
                    <a:pt x="1" y="5669"/>
                    <a:pt x="1636" y="7304"/>
                    <a:pt x="3653" y="7304"/>
                  </a:cubicBezTo>
                  <a:cubicBezTo>
                    <a:pt x="5670" y="7304"/>
                    <a:pt x="7306" y="5670"/>
                    <a:pt x="7306" y="3653"/>
                  </a:cubicBezTo>
                  <a:cubicBezTo>
                    <a:pt x="7306" y="1636"/>
                    <a:pt x="5674" y="1"/>
                    <a:pt x="3657" y="1"/>
                  </a:cubicBez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4375961" y="3584828"/>
              <a:ext cx="50576" cy="165985"/>
            </a:xfrm>
            <a:custGeom>
              <a:rect b="b" l="l" r="r" t="t"/>
              <a:pathLst>
                <a:path extrusionOk="0" h="5123" w="1561">
                  <a:moveTo>
                    <a:pt x="0" y="1"/>
                  </a:moveTo>
                  <a:lnTo>
                    <a:pt x="0" y="5123"/>
                  </a:lnTo>
                  <a:lnTo>
                    <a:pt x="1560" y="5123"/>
                  </a:lnTo>
                  <a:lnTo>
                    <a:pt x="1560" y="1"/>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4179909" y="3587225"/>
              <a:ext cx="61398" cy="161190"/>
            </a:xfrm>
            <a:custGeom>
              <a:rect b="b" l="l" r="r" t="t"/>
              <a:pathLst>
                <a:path extrusionOk="0" h="4975" w="1895">
                  <a:moveTo>
                    <a:pt x="1" y="0"/>
                  </a:moveTo>
                  <a:lnTo>
                    <a:pt x="1" y="4975"/>
                  </a:lnTo>
                  <a:lnTo>
                    <a:pt x="1895" y="4975"/>
                  </a:lnTo>
                  <a:lnTo>
                    <a:pt x="1895"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4272540" y="3587225"/>
              <a:ext cx="61398" cy="161190"/>
            </a:xfrm>
            <a:custGeom>
              <a:rect b="b" l="l" r="r" t="t"/>
              <a:pathLst>
                <a:path extrusionOk="0" h="4975" w="1895">
                  <a:moveTo>
                    <a:pt x="0" y="0"/>
                  </a:moveTo>
                  <a:lnTo>
                    <a:pt x="0" y="4975"/>
                  </a:lnTo>
                  <a:lnTo>
                    <a:pt x="1894" y="4975"/>
                  </a:lnTo>
                  <a:lnTo>
                    <a:pt x="1894"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3943000" y="3539079"/>
              <a:ext cx="493225" cy="257418"/>
            </a:xfrm>
            <a:custGeom>
              <a:rect b="b" l="l" r="r" t="t"/>
              <a:pathLst>
                <a:path extrusionOk="0" h="7945" w="15223">
                  <a:moveTo>
                    <a:pt x="14626" y="1710"/>
                  </a:moveTo>
                  <a:lnTo>
                    <a:pt x="14626" y="6239"/>
                  </a:lnTo>
                  <a:lnTo>
                    <a:pt x="13661" y="6239"/>
                  </a:lnTo>
                  <a:lnTo>
                    <a:pt x="13661" y="1710"/>
                  </a:lnTo>
                  <a:close/>
                  <a:moveTo>
                    <a:pt x="9464" y="1"/>
                  </a:moveTo>
                  <a:cubicBezTo>
                    <a:pt x="9314" y="1"/>
                    <a:pt x="9181" y="106"/>
                    <a:pt x="9160" y="254"/>
                  </a:cubicBezTo>
                  <a:cubicBezTo>
                    <a:pt x="9134" y="437"/>
                    <a:pt x="9276" y="595"/>
                    <a:pt x="9454" y="595"/>
                  </a:cubicBezTo>
                  <a:lnTo>
                    <a:pt x="13066" y="595"/>
                  </a:lnTo>
                  <a:lnTo>
                    <a:pt x="13066" y="7351"/>
                  </a:lnTo>
                  <a:lnTo>
                    <a:pt x="595" y="7351"/>
                  </a:lnTo>
                  <a:lnTo>
                    <a:pt x="595" y="1292"/>
                  </a:lnTo>
                  <a:cubicBezTo>
                    <a:pt x="595" y="1143"/>
                    <a:pt x="489" y="1011"/>
                    <a:pt x="342" y="989"/>
                  </a:cubicBezTo>
                  <a:cubicBezTo>
                    <a:pt x="327" y="987"/>
                    <a:pt x="312" y="986"/>
                    <a:pt x="298" y="986"/>
                  </a:cubicBezTo>
                  <a:cubicBezTo>
                    <a:pt x="134" y="986"/>
                    <a:pt x="1" y="1119"/>
                    <a:pt x="1" y="1282"/>
                  </a:cubicBezTo>
                  <a:lnTo>
                    <a:pt x="1" y="7646"/>
                  </a:lnTo>
                  <a:cubicBezTo>
                    <a:pt x="1" y="7812"/>
                    <a:pt x="134" y="7944"/>
                    <a:pt x="299" y="7944"/>
                  </a:cubicBezTo>
                  <a:lnTo>
                    <a:pt x="13365" y="7944"/>
                  </a:lnTo>
                  <a:cubicBezTo>
                    <a:pt x="13530" y="7944"/>
                    <a:pt x="13662" y="7812"/>
                    <a:pt x="13662" y="7646"/>
                  </a:cubicBezTo>
                  <a:lnTo>
                    <a:pt x="13662" y="6829"/>
                  </a:lnTo>
                  <a:lnTo>
                    <a:pt x="14925" y="6829"/>
                  </a:lnTo>
                  <a:cubicBezTo>
                    <a:pt x="15089" y="6829"/>
                    <a:pt x="15222" y="6697"/>
                    <a:pt x="15222" y="6532"/>
                  </a:cubicBezTo>
                  <a:lnTo>
                    <a:pt x="15222" y="1410"/>
                  </a:lnTo>
                  <a:cubicBezTo>
                    <a:pt x="15219" y="1250"/>
                    <a:pt x="15086" y="1116"/>
                    <a:pt x="14919" y="1116"/>
                  </a:cubicBezTo>
                  <a:lnTo>
                    <a:pt x="13661" y="1116"/>
                  </a:lnTo>
                  <a:lnTo>
                    <a:pt x="13661" y="298"/>
                  </a:lnTo>
                  <a:cubicBezTo>
                    <a:pt x="13661" y="134"/>
                    <a:pt x="13529" y="1"/>
                    <a:pt x="133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a:off x="3985055" y="3602518"/>
              <a:ext cx="80644" cy="155585"/>
            </a:xfrm>
            <a:custGeom>
              <a:rect b="b" l="l" r="r" t="t"/>
              <a:pathLst>
                <a:path extrusionOk="0" h="4802" w="2489">
                  <a:moveTo>
                    <a:pt x="298" y="0"/>
                  </a:moveTo>
                  <a:cubicBezTo>
                    <a:pt x="134" y="0"/>
                    <a:pt x="1" y="133"/>
                    <a:pt x="1" y="297"/>
                  </a:cubicBezTo>
                  <a:lnTo>
                    <a:pt x="1" y="4504"/>
                  </a:lnTo>
                  <a:cubicBezTo>
                    <a:pt x="1" y="4669"/>
                    <a:pt x="134" y="4802"/>
                    <a:pt x="298" y="4802"/>
                  </a:cubicBezTo>
                  <a:lnTo>
                    <a:pt x="2192" y="4802"/>
                  </a:lnTo>
                  <a:cubicBezTo>
                    <a:pt x="2356" y="4802"/>
                    <a:pt x="2489" y="4669"/>
                    <a:pt x="2489" y="4504"/>
                  </a:cubicBezTo>
                  <a:lnTo>
                    <a:pt x="2489" y="1039"/>
                  </a:lnTo>
                  <a:cubicBezTo>
                    <a:pt x="2489" y="891"/>
                    <a:pt x="2384" y="758"/>
                    <a:pt x="2236" y="737"/>
                  </a:cubicBezTo>
                  <a:cubicBezTo>
                    <a:pt x="2221" y="735"/>
                    <a:pt x="2207" y="734"/>
                    <a:pt x="2193" y="734"/>
                  </a:cubicBezTo>
                  <a:cubicBezTo>
                    <a:pt x="2030" y="734"/>
                    <a:pt x="1896" y="867"/>
                    <a:pt x="1896" y="1030"/>
                  </a:cubicBezTo>
                  <a:lnTo>
                    <a:pt x="1896" y="4208"/>
                  </a:lnTo>
                  <a:lnTo>
                    <a:pt x="597" y="4208"/>
                  </a:lnTo>
                  <a:lnTo>
                    <a:pt x="597" y="298"/>
                  </a:lnTo>
                  <a:cubicBezTo>
                    <a:pt x="596" y="133"/>
                    <a:pt x="462"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a:off x="4077654" y="3602486"/>
              <a:ext cx="80676" cy="155585"/>
            </a:xfrm>
            <a:custGeom>
              <a:rect b="b" l="l" r="r" t="t"/>
              <a:pathLst>
                <a:path extrusionOk="0" h="4802" w="2490">
                  <a:moveTo>
                    <a:pt x="2193" y="0"/>
                  </a:moveTo>
                  <a:cubicBezTo>
                    <a:pt x="2030" y="0"/>
                    <a:pt x="1896" y="133"/>
                    <a:pt x="1896" y="297"/>
                  </a:cubicBezTo>
                  <a:lnTo>
                    <a:pt x="1896" y="4207"/>
                  </a:lnTo>
                  <a:lnTo>
                    <a:pt x="596" y="4207"/>
                  </a:lnTo>
                  <a:lnTo>
                    <a:pt x="596" y="1029"/>
                  </a:lnTo>
                  <a:cubicBezTo>
                    <a:pt x="596" y="865"/>
                    <a:pt x="463" y="733"/>
                    <a:pt x="298" y="733"/>
                  </a:cubicBezTo>
                  <a:cubicBezTo>
                    <a:pt x="134" y="733"/>
                    <a:pt x="0" y="865"/>
                    <a:pt x="0" y="1030"/>
                  </a:cubicBezTo>
                  <a:lnTo>
                    <a:pt x="0" y="4504"/>
                  </a:lnTo>
                  <a:cubicBezTo>
                    <a:pt x="0" y="4668"/>
                    <a:pt x="134" y="4802"/>
                    <a:pt x="298" y="4802"/>
                  </a:cubicBezTo>
                  <a:lnTo>
                    <a:pt x="2192" y="4802"/>
                  </a:lnTo>
                  <a:cubicBezTo>
                    <a:pt x="2357" y="4802"/>
                    <a:pt x="2489" y="4668"/>
                    <a:pt x="2489" y="4504"/>
                  </a:cubicBezTo>
                  <a:lnTo>
                    <a:pt x="2489" y="306"/>
                  </a:lnTo>
                  <a:cubicBezTo>
                    <a:pt x="2489" y="157"/>
                    <a:pt x="2384" y="24"/>
                    <a:pt x="2237" y="3"/>
                  </a:cubicBezTo>
                  <a:cubicBezTo>
                    <a:pt x="2222" y="1"/>
                    <a:pt x="2207" y="0"/>
                    <a:pt x="21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a:off x="4170318" y="3577570"/>
              <a:ext cx="80676" cy="180500"/>
            </a:xfrm>
            <a:custGeom>
              <a:rect b="b" l="l" r="r" t="t"/>
              <a:pathLst>
                <a:path extrusionOk="0" h="5571" w="2490">
                  <a:moveTo>
                    <a:pt x="1893" y="596"/>
                  </a:moveTo>
                  <a:lnTo>
                    <a:pt x="1893" y="4975"/>
                  </a:lnTo>
                  <a:lnTo>
                    <a:pt x="595" y="4975"/>
                  </a:lnTo>
                  <a:lnTo>
                    <a:pt x="595" y="596"/>
                  </a:lnTo>
                  <a:close/>
                  <a:moveTo>
                    <a:pt x="298" y="0"/>
                  </a:moveTo>
                  <a:cubicBezTo>
                    <a:pt x="132" y="3"/>
                    <a:pt x="1" y="135"/>
                    <a:pt x="1" y="298"/>
                  </a:cubicBezTo>
                  <a:lnTo>
                    <a:pt x="1" y="5273"/>
                  </a:lnTo>
                  <a:cubicBezTo>
                    <a:pt x="1" y="5437"/>
                    <a:pt x="133" y="5571"/>
                    <a:pt x="298" y="5571"/>
                  </a:cubicBezTo>
                  <a:lnTo>
                    <a:pt x="2192" y="5571"/>
                  </a:lnTo>
                  <a:cubicBezTo>
                    <a:pt x="2356" y="5571"/>
                    <a:pt x="2490" y="5437"/>
                    <a:pt x="2490" y="5273"/>
                  </a:cubicBezTo>
                  <a:lnTo>
                    <a:pt x="2490" y="298"/>
                  </a:lnTo>
                  <a:cubicBezTo>
                    <a:pt x="2490" y="134"/>
                    <a:pt x="2356" y="0"/>
                    <a:pt x="21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a:off x="4262853" y="3577570"/>
              <a:ext cx="80644" cy="180500"/>
            </a:xfrm>
            <a:custGeom>
              <a:rect b="b" l="l" r="r" t="t"/>
              <a:pathLst>
                <a:path extrusionOk="0" h="5571" w="2489">
                  <a:moveTo>
                    <a:pt x="1895" y="596"/>
                  </a:moveTo>
                  <a:lnTo>
                    <a:pt x="1895" y="4975"/>
                  </a:lnTo>
                  <a:lnTo>
                    <a:pt x="597" y="4975"/>
                  </a:lnTo>
                  <a:lnTo>
                    <a:pt x="597" y="596"/>
                  </a:lnTo>
                  <a:close/>
                  <a:moveTo>
                    <a:pt x="298" y="0"/>
                  </a:moveTo>
                  <a:cubicBezTo>
                    <a:pt x="134" y="0"/>
                    <a:pt x="0" y="134"/>
                    <a:pt x="0" y="298"/>
                  </a:cubicBezTo>
                  <a:lnTo>
                    <a:pt x="0" y="5273"/>
                  </a:lnTo>
                  <a:cubicBezTo>
                    <a:pt x="0" y="5437"/>
                    <a:pt x="134" y="5571"/>
                    <a:pt x="298" y="5571"/>
                  </a:cubicBezTo>
                  <a:lnTo>
                    <a:pt x="2192" y="5571"/>
                  </a:lnTo>
                  <a:cubicBezTo>
                    <a:pt x="2356" y="5571"/>
                    <a:pt x="2489" y="5437"/>
                    <a:pt x="2489" y="5273"/>
                  </a:cubicBezTo>
                  <a:lnTo>
                    <a:pt x="2489" y="298"/>
                  </a:lnTo>
                  <a:cubicBezTo>
                    <a:pt x="2489" y="134"/>
                    <a:pt x="2356" y="0"/>
                    <a:pt x="21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4204338" y="3539111"/>
              <a:ext cx="19310" cy="19278"/>
            </a:xfrm>
            <a:custGeom>
              <a:rect b="b" l="l" r="r" t="t"/>
              <a:pathLst>
                <a:path extrusionOk="0" h="595" w="596">
                  <a:moveTo>
                    <a:pt x="298" y="1"/>
                  </a:moveTo>
                  <a:cubicBezTo>
                    <a:pt x="219" y="1"/>
                    <a:pt x="143" y="33"/>
                    <a:pt x="88" y="88"/>
                  </a:cubicBezTo>
                  <a:cubicBezTo>
                    <a:pt x="32" y="143"/>
                    <a:pt x="0" y="220"/>
                    <a:pt x="0" y="299"/>
                  </a:cubicBezTo>
                  <a:cubicBezTo>
                    <a:pt x="0" y="376"/>
                    <a:pt x="32" y="454"/>
                    <a:pt x="88" y="507"/>
                  </a:cubicBezTo>
                  <a:cubicBezTo>
                    <a:pt x="145" y="563"/>
                    <a:pt x="221" y="595"/>
                    <a:pt x="298" y="595"/>
                  </a:cubicBezTo>
                  <a:cubicBezTo>
                    <a:pt x="376" y="595"/>
                    <a:pt x="452" y="563"/>
                    <a:pt x="509" y="507"/>
                  </a:cubicBezTo>
                  <a:cubicBezTo>
                    <a:pt x="564" y="453"/>
                    <a:pt x="595" y="376"/>
                    <a:pt x="595" y="299"/>
                  </a:cubicBezTo>
                  <a:cubicBezTo>
                    <a:pt x="595" y="221"/>
                    <a:pt x="564" y="143"/>
                    <a:pt x="509" y="88"/>
                  </a:cubicBezTo>
                  <a:cubicBezTo>
                    <a:pt x="453" y="33"/>
                    <a:pt x="377"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a:off x="3943000" y="3356311"/>
              <a:ext cx="255992" cy="255992"/>
            </a:xfrm>
            <a:custGeom>
              <a:rect b="b" l="l" r="r" t="t"/>
              <a:pathLst>
                <a:path extrusionOk="0" h="7901" w="7901">
                  <a:moveTo>
                    <a:pt x="3950" y="595"/>
                  </a:moveTo>
                  <a:cubicBezTo>
                    <a:pt x="5801" y="595"/>
                    <a:pt x="7306" y="2100"/>
                    <a:pt x="7306" y="3951"/>
                  </a:cubicBezTo>
                  <a:cubicBezTo>
                    <a:pt x="7306" y="5801"/>
                    <a:pt x="5801" y="7306"/>
                    <a:pt x="3950" y="7306"/>
                  </a:cubicBezTo>
                  <a:cubicBezTo>
                    <a:pt x="2100" y="7306"/>
                    <a:pt x="595" y="5801"/>
                    <a:pt x="595" y="3951"/>
                  </a:cubicBezTo>
                  <a:cubicBezTo>
                    <a:pt x="595" y="2100"/>
                    <a:pt x="2100" y="595"/>
                    <a:pt x="3950" y="595"/>
                  </a:cubicBezTo>
                  <a:close/>
                  <a:moveTo>
                    <a:pt x="3950" y="1"/>
                  </a:moveTo>
                  <a:cubicBezTo>
                    <a:pt x="1773" y="1"/>
                    <a:pt x="1" y="1773"/>
                    <a:pt x="1" y="3951"/>
                  </a:cubicBezTo>
                  <a:cubicBezTo>
                    <a:pt x="1" y="6128"/>
                    <a:pt x="1773" y="7900"/>
                    <a:pt x="3950" y="7900"/>
                  </a:cubicBezTo>
                  <a:cubicBezTo>
                    <a:pt x="6128" y="7900"/>
                    <a:pt x="7900" y="6128"/>
                    <a:pt x="7900" y="3951"/>
                  </a:cubicBezTo>
                  <a:cubicBezTo>
                    <a:pt x="7900" y="1773"/>
                    <a:pt x="6128" y="1"/>
                    <a:pt x="39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a:off x="4060839" y="3400731"/>
              <a:ext cx="66841" cy="92729"/>
            </a:xfrm>
            <a:custGeom>
              <a:rect b="b" l="l" r="r" t="t"/>
              <a:pathLst>
                <a:path extrusionOk="0" h="2862" w="2063">
                  <a:moveTo>
                    <a:pt x="298" y="1"/>
                  </a:moveTo>
                  <a:cubicBezTo>
                    <a:pt x="134" y="1"/>
                    <a:pt x="0" y="134"/>
                    <a:pt x="0" y="298"/>
                  </a:cubicBezTo>
                  <a:lnTo>
                    <a:pt x="0" y="2563"/>
                  </a:lnTo>
                  <a:cubicBezTo>
                    <a:pt x="1" y="2729"/>
                    <a:pt x="134" y="2861"/>
                    <a:pt x="297" y="2861"/>
                  </a:cubicBezTo>
                  <a:lnTo>
                    <a:pt x="1733" y="2861"/>
                  </a:lnTo>
                  <a:cubicBezTo>
                    <a:pt x="1882" y="2861"/>
                    <a:pt x="2015" y="2756"/>
                    <a:pt x="2036" y="2608"/>
                  </a:cubicBezTo>
                  <a:cubicBezTo>
                    <a:pt x="2063" y="2425"/>
                    <a:pt x="1921" y="2267"/>
                    <a:pt x="1743" y="2267"/>
                  </a:cubicBezTo>
                  <a:lnTo>
                    <a:pt x="594" y="2267"/>
                  </a:lnTo>
                  <a:lnTo>
                    <a:pt x="594" y="307"/>
                  </a:lnTo>
                  <a:cubicBezTo>
                    <a:pt x="594" y="159"/>
                    <a:pt x="489" y="25"/>
                    <a:pt x="341" y="4"/>
                  </a:cubicBezTo>
                  <a:cubicBezTo>
                    <a:pt x="327" y="2"/>
                    <a:pt x="312"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5"/>
            <p:cNvSpPr/>
            <p:nvPr/>
          </p:nvSpPr>
          <p:spPr>
            <a:xfrm>
              <a:off x="3980940" y="3474668"/>
              <a:ext cx="63893" cy="90526"/>
            </a:xfrm>
            <a:custGeom>
              <a:rect b="b" l="l" r="r" t="t"/>
              <a:pathLst>
                <a:path extrusionOk="0" h="2794" w="1972">
                  <a:moveTo>
                    <a:pt x="299" y="0"/>
                  </a:moveTo>
                  <a:cubicBezTo>
                    <a:pt x="134" y="0"/>
                    <a:pt x="1" y="133"/>
                    <a:pt x="1" y="298"/>
                  </a:cubicBezTo>
                  <a:cubicBezTo>
                    <a:pt x="4" y="1335"/>
                    <a:pt x="575" y="2278"/>
                    <a:pt x="1495" y="2758"/>
                  </a:cubicBezTo>
                  <a:cubicBezTo>
                    <a:pt x="1539" y="2781"/>
                    <a:pt x="1586" y="2793"/>
                    <a:pt x="1631" y="2793"/>
                  </a:cubicBezTo>
                  <a:cubicBezTo>
                    <a:pt x="1739" y="2793"/>
                    <a:pt x="1842" y="2735"/>
                    <a:pt x="1895" y="2633"/>
                  </a:cubicBezTo>
                  <a:cubicBezTo>
                    <a:pt x="1971" y="2487"/>
                    <a:pt x="1915" y="2308"/>
                    <a:pt x="1768" y="2232"/>
                  </a:cubicBezTo>
                  <a:cubicBezTo>
                    <a:pt x="1045" y="1854"/>
                    <a:pt x="595" y="1114"/>
                    <a:pt x="595" y="298"/>
                  </a:cubicBezTo>
                  <a:cubicBezTo>
                    <a:pt x="595" y="133"/>
                    <a:pt x="463"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4061130" y="3554793"/>
              <a:ext cx="19472" cy="19213"/>
            </a:xfrm>
            <a:custGeom>
              <a:rect b="b" l="l" r="r" t="t"/>
              <a:pathLst>
                <a:path extrusionOk="0" h="593" w="601">
                  <a:moveTo>
                    <a:pt x="298" y="0"/>
                  </a:moveTo>
                  <a:cubicBezTo>
                    <a:pt x="136" y="0"/>
                    <a:pt x="4" y="130"/>
                    <a:pt x="2" y="293"/>
                  </a:cubicBezTo>
                  <a:cubicBezTo>
                    <a:pt x="1" y="454"/>
                    <a:pt x="128" y="587"/>
                    <a:pt x="288" y="593"/>
                  </a:cubicBezTo>
                  <a:lnTo>
                    <a:pt x="304" y="593"/>
                  </a:lnTo>
                  <a:cubicBezTo>
                    <a:pt x="469" y="593"/>
                    <a:pt x="601" y="460"/>
                    <a:pt x="601" y="297"/>
                  </a:cubicBezTo>
                  <a:cubicBezTo>
                    <a:pt x="601" y="138"/>
                    <a:pt x="476" y="10"/>
                    <a:pt x="3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 name="Google Shape;1484;p45"/>
          <p:cNvGrpSpPr/>
          <p:nvPr/>
        </p:nvGrpSpPr>
        <p:grpSpPr>
          <a:xfrm>
            <a:off x="1658552" y="1967634"/>
            <a:ext cx="414853" cy="414282"/>
            <a:chOff x="2281917" y="2542973"/>
            <a:chExt cx="493873" cy="493193"/>
          </a:xfrm>
        </p:grpSpPr>
        <p:sp>
          <p:nvSpPr>
            <p:cNvPr id="1485" name="Google Shape;1485;p45"/>
            <p:cNvSpPr/>
            <p:nvPr/>
          </p:nvSpPr>
          <p:spPr>
            <a:xfrm>
              <a:off x="2345226" y="2912236"/>
              <a:ext cx="367934" cy="113076"/>
            </a:xfrm>
            <a:custGeom>
              <a:rect b="b" l="l" r="r" t="t"/>
              <a:pathLst>
                <a:path extrusionOk="0" h="3490" w="11356">
                  <a:moveTo>
                    <a:pt x="1894" y="0"/>
                  </a:moveTo>
                  <a:lnTo>
                    <a:pt x="1" y="3489"/>
                  </a:lnTo>
                  <a:lnTo>
                    <a:pt x="11356" y="3489"/>
                  </a:lnTo>
                  <a:lnTo>
                    <a:pt x="9463"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a:off x="2439057" y="2750852"/>
              <a:ext cx="180306" cy="236714"/>
            </a:xfrm>
            <a:custGeom>
              <a:rect b="b" l="l" r="r" t="t"/>
              <a:pathLst>
                <a:path extrusionOk="0" h="7306" w="5565">
                  <a:moveTo>
                    <a:pt x="2783" y="0"/>
                  </a:moveTo>
                  <a:cubicBezTo>
                    <a:pt x="1245" y="0"/>
                    <a:pt x="0" y="1247"/>
                    <a:pt x="0" y="2783"/>
                  </a:cubicBezTo>
                  <a:cubicBezTo>
                    <a:pt x="0" y="3448"/>
                    <a:pt x="235" y="4060"/>
                    <a:pt x="626" y="4537"/>
                  </a:cubicBezTo>
                  <a:lnTo>
                    <a:pt x="2784" y="7306"/>
                  </a:lnTo>
                  <a:lnTo>
                    <a:pt x="4932" y="4574"/>
                  </a:lnTo>
                  <a:lnTo>
                    <a:pt x="4929" y="4574"/>
                  </a:lnTo>
                  <a:cubicBezTo>
                    <a:pt x="5326" y="4073"/>
                    <a:pt x="5564" y="3455"/>
                    <a:pt x="5564" y="2783"/>
                  </a:cubicBezTo>
                  <a:cubicBezTo>
                    <a:pt x="5564" y="1246"/>
                    <a:pt x="4318" y="0"/>
                    <a:pt x="2783" y="0"/>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2483024" y="2796244"/>
              <a:ext cx="92372" cy="92405"/>
            </a:xfrm>
            <a:custGeom>
              <a:rect b="b" l="l" r="r" t="t"/>
              <a:pathLst>
                <a:path extrusionOk="0" h="2852" w="2851">
                  <a:moveTo>
                    <a:pt x="1428" y="1"/>
                  </a:moveTo>
                  <a:cubicBezTo>
                    <a:pt x="1427" y="1"/>
                    <a:pt x="1426" y="1"/>
                    <a:pt x="1426" y="1"/>
                  </a:cubicBezTo>
                  <a:cubicBezTo>
                    <a:pt x="638" y="1"/>
                    <a:pt x="0" y="640"/>
                    <a:pt x="0" y="1426"/>
                  </a:cubicBezTo>
                  <a:cubicBezTo>
                    <a:pt x="0" y="2214"/>
                    <a:pt x="638" y="2852"/>
                    <a:pt x="1426" y="2852"/>
                  </a:cubicBezTo>
                  <a:cubicBezTo>
                    <a:pt x="2212" y="2852"/>
                    <a:pt x="2850" y="2214"/>
                    <a:pt x="2850" y="1426"/>
                  </a:cubicBezTo>
                  <a:cubicBezTo>
                    <a:pt x="2850" y="639"/>
                    <a:pt x="2213" y="1"/>
                    <a:pt x="1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2323259" y="2610365"/>
              <a:ext cx="42412" cy="38491"/>
            </a:xfrm>
            <a:custGeom>
              <a:rect b="b" l="l" r="r" t="t"/>
              <a:pathLst>
                <a:path extrusionOk="0" h="1188" w="1309">
                  <a:moveTo>
                    <a:pt x="1" y="1"/>
                  </a:moveTo>
                  <a:lnTo>
                    <a:pt x="232" y="864"/>
                  </a:lnTo>
                  <a:cubicBezTo>
                    <a:pt x="284" y="1055"/>
                    <a:pt x="457" y="1187"/>
                    <a:pt x="655" y="1187"/>
                  </a:cubicBezTo>
                  <a:cubicBezTo>
                    <a:pt x="853" y="1187"/>
                    <a:pt x="1026" y="1055"/>
                    <a:pt x="1078"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2692749" y="2610365"/>
              <a:ext cx="42379" cy="38491"/>
            </a:xfrm>
            <a:custGeom>
              <a:rect b="b" l="l" r="r" t="t"/>
              <a:pathLst>
                <a:path extrusionOk="0" h="1188" w="1308">
                  <a:moveTo>
                    <a:pt x="1" y="1"/>
                  </a:moveTo>
                  <a:lnTo>
                    <a:pt x="232" y="864"/>
                  </a:lnTo>
                  <a:cubicBezTo>
                    <a:pt x="283" y="1055"/>
                    <a:pt x="456" y="1187"/>
                    <a:pt x="655" y="1187"/>
                  </a:cubicBezTo>
                  <a:cubicBezTo>
                    <a:pt x="852" y="1187"/>
                    <a:pt x="1025" y="1055"/>
                    <a:pt x="1077"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2440288" y="2552629"/>
              <a:ext cx="177520" cy="27702"/>
            </a:xfrm>
            <a:custGeom>
              <a:rect b="b" l="l" r="r" t="t"/>
              <a:pathLst>
                <a:path extrusionOk="0" h="855" w="5479">
                  <a:moveTo>
                    <a:pt x="855" y="0"/>
                  </a:moveTo>
                  <a:lnTo>
                    <a:pt x="0" y="854"/>
                  </a:lnTo>
                  <a:lnTo>
                    <a:pt x="5479" y="854"/>
                  </a:lnTo>
                  <a:lnTo>
                    <a:pt x="4625" y="0"/>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2440418" y="2580298"/>
              <a:ext cx="176807" cy="99824"/>
            </a:xfrm>
            <a:custGeom>
              <a:rect b="b" l="l" r="r" t="t"/>
              <a:pathLst>
                <a:path extrusionOk="0" h="3081" w="5457">
                  <a:moveTo>
                    <a:pt x="0" y="0"/>
                  </a:moveTo>
                  <a:lnTo>
                    <a:pt x="0" y="3081"/>
                  </a:lnTo>
                  <a:lnTo>
                    <a:pt x="5457" y="3081"/>
                  </a:lnTo>
                  <a:lnTo>
                    <a:pt x="5457" y="0"/>
                  </a:lnTo>
                  <a:close/>
                </a:path>
              </a:pathLst>
            </a:custGeom>
            <a:solidFill>
              <a:srgbClr val="8CCE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2466370" y="2680123"/>
              <a:ext cx="125615" cy="31298"/>
            </a:xfrm>
            <a:custGeom>
              <a:rect b="b" l="l" r="r" t="t"/>
              <a:pathLst>
                <a:path extrusionOk="0" h="966" w="3877">
                  <a:moveTo>
                    <a:pt x="0" y="1"/>
                  </a:moveTo>
                  <a:lnTo>
                    <a:pt x="529" y="965"/>
                  </a:lnTo>
                  <a:lnTo>
                    <a:pt x="3348" y="965"/>
                  </a:lnTo>
                  <a:lnTo>
                    <a:pt x="3877" y="1"/>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a:off x="2281917" y="2542973"/>
              <a:ext cx="493873" cy="317585"/>
            </a:xfrm>
            <a:custGeom>
              <a:rect b="b" l="l" r="r" t="t"/>
              <a:pathLst>
                <a:path extrusionOk="0" h="9802" w="15243">
                  <a:moveTo>
                    <a:pt x="2196" y="2378"/>
                  </a:moveTo>
                  <a:lnTo>
                    <a:pt x="2065" y="2867"/>
                  </a:lnTo>
                  <a:cubicBezTo>
                    <a:pt x="2050" y="2928"/>
                    <a:pt x="1993" y="2972"/>
                    <a:pt x="1930" y="2972"/>
                  </a:cubicBezTo>
                  <a:cubicBezTo>
                    <a:pt x="1866" y="2972"/>
                    <a:pt x="1812" y="2929"/>
                    <a:pt x="1794" y="2867"/>
                  </a:cubicBezTo>
                  <a:lnTo>
                    <a:pt x="1662" y="2378"/>
                  </a:lnTo>
                  <a:close/>
                  <a:moveTo>
                    <a:pt x="13599" y="2378"/>
                  </a:moveTo>
                  <a:lnTo>
                    <a:pt x="13469" y="2867"/>
                  </a:lnTo>
                  <a:cubicBezTo>
                    <a:pt x="13453" y="2928"/>
                    <a:pt x="13397" y="2972"/>
                    <a:pt x="13333" y="2972"/>
                  </a:cubicBezTo>
                  <a:cubicBezTo>
                    <a:pt x="13270" y="2972"/>
                    <a:pt x="13215" y="2929"/>
                    <a:pt x="13198" y="2867"/>
                  </a:cubicBezTo>
                  <a:lnTo>
                    <a:pt x="13066" y="2378"/>
                  </a:lnTo>
                  <a:close/>
                  <a:moveTo>
                    <a:pt x="10052" y="1449"/>
                  </a:moveTo>
                  <a:lnTo>
                    <a:pt x="10052" y="3936"/>
                  </a:lnTo>
                  <a:lnTo>
                    <a:pt x="5190" y="3936"/>
                  </a:lnTo>
                  <a:lnTo>
                    <a:pt x="5190" y="1449"/>
                  </a:lnTo>
                  <a:close/>
                  <a:moveTo>
                    <a:pt x="9040" y="4531"/>
                  </a:moveTo>
                  <a:lnTo>
                    <a:pt x="8845" y="4902"/>
                  </a:lnTo>
                  <a:lnTo>
                    <a:pt x="6420" y="4902"/>
                  </a:lnTo>
                  <a:lnTo>
                    <a:pt x="6225" y="4531"/>
                  </a:lnTo>
                  <a:close/>
                  <a:moveTo>
                    <a:pt x="5742" y="0"/>
                  </a:moveTo>
                  <a:cubicBezTo>
                    <a:pt x="5663" y="0"/>
                    <a:pt x="5588" y="32"/>
                    <a:pt x="5533" y="88"/>
                  </a:cubicBezTo>
                  <a:lnTo>
                    <a:pt x="4683" y="939"/>
                  </a:lnTo>
                  <a:cubicBezTo>
                    <a:pt x="4629" y="992"/>
                    <a:pt x="4596" y="1066"/>
                    <a:pt x="4596" y="1149"/>
                  </a:cubicBezTo>
                  <a:lnTo>
                    <a:pt x="4596" y="1783"/>
                  </a:lnTo>
                  <a:lnTo>
                    <a:pt x="2220" y="1783"/>
                  </a:lnTo>
                  <a:lnTo>
                    <a:pt x="2220" y="1412"/>
                  </a:lnTo>
                  <a:lnTo>
                    <a:pt x="3518" y="1412"/>
                  </a:lnTo>
                  <a:cubicBezTo>
                    <a:pt x="3667" y="1412"/>
                    <a:pt x="3799" y="1307"/>
                    <a:pt x="3820" y="1160"/>
                  </a:cubicBezTo>
                  <a:cubicBezTo>
                    <a:pt x="3847" y="976"/>
                    <a:pt x="3705" y="818"/>
                    <a:pt x="3528" y="818"/>
                  </a:cubicBezTo>
                  <a:lnTo>
                    <a:pt x="2220" y="818"/>
                  </a:lnTo>
                  <a:lnTo>
                    <a:pt x="2220" y="561"/>
                  </a:lnTo>
                  <a:cubicBezTo>
                    <a:pt x="2220" y="412"/>
                    <a:pt x="2115" y="278"/>
                    <a:pt x="1968" y="257"/>
                  </a:cubicBezTo>
                  <a:cubicBezTo>
                    <a:pt x="1953" y="255"/>
                    <a:pt x="1938" y="254"/>
                    <a:pt x="1924" y="254"/>
                  </a:cubicBezTo>
                  <a:cubicBezTo>
                    <a:pt x="1761" y="254"/>
                    <a:pt x="1627" y="388"/>
                    <a:pt x="1627" y="551"/>
                  </a:cubicBezTo>
                  <a:lnTo>
                    <a:pt x="1627" y="818"/>
                  </a:lnTo>
                  <a:lnTo>
                    <a:pt x="329" y="818"/>
                  </a:lnTo>
                  <a:cubicBezTo>
                    <a:pt x="181" y="818"/>
                    <a:pt x="48" y="924"/>
                    <a:pt x="27" y="1071"/>
                  </a:cubicBezTo>
                  <a:cubicBezTo>
                    <a:pt x="1" y="1254"/>
                    <a:pt x="143" y="1412"/>
                    <a:pt x="320" y="1412"/>
                  </a:cubicBezTo>
                  <a:lnTo>
                    <a:pt x="1627" y="1412"/>
                  </a:lnTo>
                  <a:lnTo>
                    <a:pt x="1627" y="1783"/>
                  </a:lnTo>
                  <a:lnTo>
                    <a:pt x="1277" y="1783"/>
                  </a:lnTo>
                  <a:cubicBezTo>
                    <a:pt x="1223" y="1783"/>
                    <a:pt x="1167" y="1794"/>
                    <a:pt x="1122" y="1823"/>
                  </a:cubicBezTo>
                  <a:cubicBezTo>
                    <a:pt x="1001" y="1893"/>
                    <a:pt x="951" y="2031"/>
                    <a:pt x="983" y="2157"/>
                  </a:cubicBezTo>
                  <a:lnTo>
                    <a:pt x="1215" y="3020"/>
                  </a:lnTo>
                  <a:cubicBezTo>
                    <a:pt x="1301" y="3341"/>
                    <a:pt x="1593" y="3565"/>
                    <a:pt x="1924" y="3565"/>
                  </a:cubicBezTo>
                  <a:cubicBezTo>
                    <a:pt x="2256" y="3565"/>
                    <a:pt x="2549" y="3341"/>
                    <a:pt x="2634" y="3020"/>
                  </a:cubicBezTo>
                  <a:lnTo>
                    <a:pt x="2807" y="2377"/>
                  </a:lnTo>
                  <a:lnTo>
                    <a:pt x="4597" y="2377"/>
                  </a:lnTo>
                  <a:lnTo>
                    <a:pt x="4597" y="4202"/>
                  </a:lnTo>
                  <a:cubicBezTo>
                    <a:pt x="3756" y="4408"/>
                    <a:pt x="2998" y="4895"/>
                    <a:pt x="2462" y="5576"/>
                  </a:cubicBezTo>
                  <a:cubicBezTo>
                    <a:pt x="1924" y="6261"/>
                    <a:pt x="1629" y="7115"/>
                    <a:pt x="1629" y="7985"/>
                  </a:cubicBezTo>
                  <a:lnTo>
                    <a:pt x="1629" y="9504"/>
                  </a:lnTo>
                  <a:cubicBezTo>
                    <a:pt x="1629" y="9668"/>
                    <a:pt x="1761" y="9801"/>
                    <a:pt x="1925" y="9801"/>
                  </a:cubicBezTo>
                  <a:lnTo>
                    <a:pt x="2738" y="9801"/>
                  </a:lnTo>
                  <a:cubicBezTo>
                    <a:pt x="2887" y="9801"/>
                    <a:pt x="3019" y="9696"/>
                    <a:pt x="3040" y="9548"/>
                  </a:cubicBezTo>
                  <a:cubicBezTo>
                    <a:pt x="3067" y="9366"/>
                    <a:pt x="2925" y="9208"/>
                    <a:pt x="2747" y="9208"/>
                  </a:cubicBezTo>
                  <a:lnTo>
                    <a:pt x="2222" y="9208"/>
                  </a:lnTo>
                  <a:lnTo>
                    <a:pt x="2222" y="7990"/>
                  </a:lnTo>
                  <a:cubicBezTo>
                    <a:pt x="2222" y="6466"/>
                    <a:pt x="3260" y="5150"/>
                    <a:pt x="4747" y="4791"/>
                  </a:cubicBezTo>
                  <a:lnTo>
                    <a:pt x="5566" y="4594"/>
                  </a:lnTo>
                  <a:lnTo>
                    <a:pt x="5977" y="5342"/>
                  </a:lnTo>
                  <a:cubicBezTo>
                    <a:pt x="6029" y="5437"/>
                    <a:pt x="6129" y="5496"/>
                    <a:pt x="6237" y="5496"/>
                  </a:cubicBezTo>
                  <a:lnTo>
                    <a:pt x="9011" y="5496"/>
                  </a:lnTo>
                  <a:cubicBezTo>
                    <a:pt x="9119" y="5496"/>
                    <a:pt x="9219" y="5437"/>
                    <a:pt x="9272" y="5342"/>
                  </a:cubicBezTo>
                  <a:lnTo>
                    <a:pt x="9683" y="4594"/>
                  </a:lnTo>
                  <a:lnTo>
                    <a:pt x="10501" y="4791"/>
                  </a:lnTo>
                  <a:cubicBezTo>
                    <a:pt x="11988" y="5149"/>
                    <a:pt x="13026" y="6465"/>
                    <a:pt x="13026" y="7990"/>
                  </a:cubicBezTo>
                  <a:lnTo>
                    <a:pt x="13026" y="9208"/>
                  </a:lnTo>
                  <a:lnTo>
                    <a:pt x="12431" y="9208"/>
                  </a:lnTo>
                  <a:cubicBezTo>
                    <a:pt x="12283" y="9208"/>
                    <a:pt x="12150" y="9314"/>
                    <a:pt x="12129" y="9461"/>
                  </a:cubicBezTo>
                  <a:cubicBezTo>
                    <a:pt x="12103" y="9643"/>
                    <a:pt x="12245" y="9801"/>
                    <a:pt x="12422" y="9801"/>
                  </a:cubicBezTo>
                  <a:lnTo>
                    <a:pt x="13322" y="9801"/>
                  </a:lnTo>
                  <a:cubicBezTo>
                    <a:pt x="13487" y="9801"/>
                    <a:pt x="13620" y="9668"/>
                    <a:pt x="13620" y="9504"/>
                  </a:cubicBezTo>
                  <a:lnTo>
                    <a:pt x="13620" y="7987"/>
                  </a:lnTo>
                  <a:cubicBezTo>
                    <a:pt x="13620" y="7116"/>
                    <a:pt x="13324" y="6261"/>
                    <a:pt x="12785" y="5577"/>
                  </a:cubicBezTo>
                  <a:cubicBezTo>
                    <a:pt x="12250" y="4896"/>
                    <a:pt x="11492" y="4409"/>
                    <a:pt x="10651" y="4203"/>
                  </a:cubicBezTo>
                  <a:lnTo>
                    <a:pt x="10651" y="2378"/>
                  </a:lnTo>
                  <a:lnTo>
                    <a:pt x="12442" y="2378"/>
                  </a:lnTo>
                  <a:lnTo>
                    <a:pt x="12615" y="3021"/>
                  </a:lnTo>
                  <a:cubicBezTo>
                    <a:pt x="12700" y="3342"/>
                    <a:pt x="12993" y="3566"/>
                    <a:pt x="13324" y="3566"/>
                  </a:cubicBezTo>
                  <a:cubicBezTo>
                    <a:pt x="13656" y="3566"/>
                    <a:pt x="13948" y="3342"/>
                    <a:pt x="14033" y="3021"/>
                  </a:cubicBezTo>
                  <a:lnTo>
                    <a:pt x="14264" y="2158"/>
                  </a:lnTo>
                  <a:cubicBezTo>
                    <a:pt x="14299" y="2032"/>
                    <a:pt x="14248" y="1896"/>
                    <a:pt x="14127" y="1824"/>
                  </a:cubicBezTo>
                  <a:cubicBezTo>
                    <a:pt x="14080" y="1796"/>
                    <a:pt x="14025" y="1784"/>
                    <a:pt x="13972" y="1784"/>
                  </a:cubicBezTo>
                  <a:lnTo>
                    <a:pt x="13621" y="1784"/>
                  </a:lnTo>
                  <a:lnTo>
                    <a:pt x="13621" y="1412"/>
                  </a:lnTo>
                  <a:lnTo>
                    <a:pt x="14919" y="1412"/>
                  </a:lnTo>
                  <a:cubicBezTo>
                    <a:pt x="15068" y="1412"/>
                    <a:pt x="15200" y="1307"/>
                    <a:pt x="15221" y="1160"/>
                  </a:cubicBezTo>
                  <a:cubicBezTo>
                    <a:pt x="15242" y="976"/>
                    <a:pt x="15100" y="818"/>
                    <a:pt x="14923" y="818"/>
                  </a:cubicBezTo>
                  <a:lnTo>
                    <a:pt x="13616" y="818"/>
                  </a:lnTo>
                  <a:lnTo>
                    <a:pt x="13616" y="561"/>
                  </a:lnTo>
                  <a:cubicBezTo>
                    <a:pt x="13616" y="411"/>
                    <a:pt x="13511" y="278"/>
                    <a:pt x="13363" y="257"/>
                  </a:cubicBezTo>
                  <a:cubicBezTo>
                    <a:pt x="13349" y="255"/>
                    <a:pt x="13334" y="254"/>
                    <a:pt x="13320" y="254"/>
                  </a:cubicBezTo>
                  <a:cubicBezTo>
                    <a:pt x="13157" y="254"/>
                    <a:pt x="13023" y="388"/>
                    <a:pt x="13023" y="551"/>
                  </a:cubicBezTo>
                  <a:lnTo>
                    <a:pt x="13023" y="818"/>
                  </a:lnTo>
                  <a:lnTo>
                    <a:pt x="11725" y="818"/>
                  </a:lnTo>
                  <a:cubicBezTo>
                    <a:pt x="11577" y="818"/>
                    <a:pt x="11444" y="924"/>
                    <a:pt x="11423" y="1071"/>
                  </a:cubicBezTo>
                  <a:cubicBezTo>
                    <a:pt x="11397" y="1253"/>
                    <a:pt x="11539" y="1411"/>
                    <a:pt x="11716" y="1411"/>
                  </a:cubicBezTo>
                  <a:lnTo>
                    <a:pt x="13023" y="1411"/>
                  </a:lnTo>
                  <a:lnTo>
                    <a:pt x="13023" y="1783"/>
                  </a:lnTo>
                  <a:lnTo>
                    <a:pt x="10647" y="1783"/>
                  </a:lnTo>
                  <a:lnTo>
                    <a:pt x="10647" y="1151"/>
                  </a:lnTo>
                  <a:cubicBezTo>
                    <a:pt x="10647" y="987"/>
                    <a:pt x="10514" y="853"/>
                    <a:pt x="10350" y="853"/>
                  </a:cubicBezTo>
                  <a:lnTo>
                    <a:pt x="5538" y="853"/>
                  </a:lnTo>
                  <a:lnTo>
                    <a:pt x="5797" y="594"/>
                  </a:lnTo>
                  <a:lnTo>
                    <a:pt x="8929" y="594"/>
                  </a:lnTo>
                  <a:cubicBezTo>
                    <a:pt x="9077" y="594"/>
                    <a:pt x="9210" y="489"/>
                    <a:pt x="9231" y="342"/>
                  </a:cubicBezTo>
                  <a:cubicBezTo>
                    <a:pt x="9257" y="158"/>
                    <a:pt x="9115" y="0"/>
                    <a:pt x="89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a:off x="2561885" y="2620442"/>
              <a:ext cx="19310" cy="19408"/>
            </a:xfrm>
            <a:custGeom>
              <a:rect b="b" l="l" r="r" t="t"/>
              <a:pathLst>
                <a:path extrusionOk="0" h="599" w="596">
                  <a:moveTo>
                    <a:pt x="297" y="0"/>
                  </a:moveTo>
                  <a:cubicBezTo>
                    <a:pt x="133" y="0"/>
                    <a:pt x="0" y="133"/>
                    <a:pt x="0" y="297"/>
                  </a:cubicBezTo>
                  <a:lnTo>
                    <a:pt x="0" y="302"/>
                  </a:lnTo>
                  <a:cubicBezTo>
                    <a:pt x="0" y="466"/>
                    <a:pt x="134" y="598"/>
                    <a:pt x="298" y="598"/>
                  </a:cubicBezTo>
                  <a:cubicBezTo>
                    <a:pt x="463"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2519830" y="2620442"/>
              <a:ext cx="19310" cy="19408"/>
            </a:xfrm>
            <a:custGeom>
              <a:rect b="b" l="l" r="r" t="t"/>
              <a:pathLst>
                <a:path extrusionOk="0" h="599" w="596">
                  <a:moveTo>
                    <a:pt x="297" y="0"/>
                  </a:moveTo>
                  <a:cubicBezTo>
                    <a:pt x="133" y="0"/>
                    <a:pt x="0" y="133"/>
                    <a:pt x="0" y="297"/>
                  </a:cubicBezTo>
                  <a:lnTo>
                    <a:pt x="0" y="302"/>
                  </a:lnTo>
                  <a:cubicBezTo>
                    <a:pt x="0" y="466"/>
                    <a:pt x="133" y="598"/>
                    <a:pt x="297" y="598"/>
                  </a:cubicBezTo>
                  <a:cubicBezTo>
                    <a:pt x="461"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2477678" y="2620442"/>
              <a:ext cx="19310" cy="19408"/>
            </a:xfrm>
            <a:custGeom>
              <a:rect b="b" l="l" r="r" t="t"/>
              <a:pathLst>
                <a:path extrusionOk="0" h="599" w="596">
                  <a:moveTo>
                    <a:pt x="298" y="0"/>
                  </a:moveTo>
                  <a:cubicBezTo>
                    <a:pt x="134" y="0"/>
                    <a:pt x="1" y="133"/>
                    <a:pt x="1" y="297"/>
                  </a:cubicBezTo>
                  <a:lnTo>
                    <a:pt x="1" y="302"/>
                  </a:lnTo>
                  <a:cubicBezTo>
                    <a:pt x="2" y="466"/>
                    <a:pt x="135" y="598"/>
                    <a:pt x="298" y="598"/>
                  </a:cubicBezTo>
                  <a:cubicBezTo>
                    <a:pt x="462" y="598"/>
                    <a:pt x="596" y="466"/>
                    <a:pt x="596" y="302"/>
                  </a:cubicBezTo>
                  <a:lnTo>
                    <a:pt x="596" y="297"/>
                  </a:lnTo>
                  <a:cubicBezTo>
                    <a:pt x="596" y="171"/>
                    <a:pt x="517" y="54"/>
                    <a:pt x="396" y="16"/>
                  </a:cubicBezTo>
                  <a:cubicBezTo>
                    <a:pt x="362" y="5"/>
                    <a:pt x="329"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2429434" y="2741197"/>
              <a:ext cx="199584" cy="255960"/>
            </a:xfrm>
            <a:custGeom>
              <a:rect b="b" l="l" r="r" t="t"/>
              <a:pathLst>
                <a:path extrusionOk="0" h="7900" w="6160">
                  <a:moveTo>
                    <a:pt x="3080" y="595"/>
                  </a:moveTo>
                  <a:cubicBezTo>
                    <a:pt x="4451" y="595"/>
                    <a:pt x="5565" y="1709"/>
                    <a:pt x="5565" y="3081"/>
                  </a:cubicBezTo>
                  <a:cubicBezTo>
                    <a:pt x="5565" y="3657"/>
                    <a:pt x="5364" y="4219"/>
                    <a:pt x="4997" y="4662"/>
                  </a:cubicBezTo>
                  <a:cubicBezTo>
                    <a:pt x="4988" y="4672"/>
                    <a:pt x="4982" y="4681"/>
                    <a:pt x="4976" y="4692"/>
                  </a:cubicBezTo>
                  <a:lnTo>
                    <a:pt x="3080" y="7121"/>
                  </a:lnTo>
                  <a:lnTo>
                    <a:pt x="1160" y="4662"/>
                  </a:lnTo>
                  <a:cubicBezTo>
                    <a:pt x="1158" y="4659"/>
                    <a:pt x="1154" y="4655"/>
                    <a:pt x="1151" y="4651"/>
                  </a:cubicBezTo>
                  <a:cubicBezTo>
                    <a:pt x="792" y="4207"/>
                    <a:pt x="593" y="3651"/>
                    <a:pt x="593" y="3081"/>
                  </a:cubicBezTo>
                  <a:cubicBezTo>
                    <a:pt x="593" y="1711"/>
                    <a:pt x="1708" y="595"/>
                    <a:pt x="3080" y="595"/>
                  </a:cubicBezTo>
                  <a:close/>
                  <a:moveTo>
                    <a:pt x="3080" y="0"/>
                  </a:moveTo>
                  <a:cubicBezTo>
                    <a:pt x="1382" y="0"/>
                    <a:pt x="0" y="1382"/>
                    <a:pt x="0" y="3080"/>
                  </a:cubicBezTo>
                  <a:cubicBezTo>
                    <a:pt x="0" y="3783"/>
                    <a:pt x="243" y="4471"/>
                    <a:pt x="686" y="5017"/>
                  </a:cubicBezTo>
                  <a:cubicBezTo>
                    <a:pt x="686" y="5018"/>
                    <a:pt x="687" y="5018"/>
                    <a:pt x="687" y="5019"/>
                  </a:cubicBezTo>
                  <a:lnTo>
                    <a:pt x="2845" y="7786"/>
                  </a:lnTo>
                  <a:cubicBezTo>
                    <a:pt x="2902" y="7858"/>
                    <a:pt x="2987" y="7900"/>
                    <a:pt x="3080" y="7900"/>
                  </a:cubicBezTo>
                  <a:cubicBezTo>
                    <a:pt x="3171" y="7900"/>
                    <a:pt x="3257" y="7858"/>
                    <a:pt x="3313" y="7786"/>
                  </a:cubicBezTo>
                  <a:lnTo>
                    <a:pt x="5461" y="5034"/>
                  </a:lnTo>
                  <a:cubicBezTo>
                    <a:pt x="5465" y="5029"/>
                    <a:pt x="5470" y="5023"/>
                    <a:pt x="5473" y="5017"/>
                  </a:cubicBezTo>
                  <a:cubicBezTo>
                    <a:pt x="5915" y="4471"/>
                    <a:pt x="6159" y="3783"/>
                    <a:pt x="6159" y="3080"/>
                  </a:cubicBezTo>
                  <a:cubicBezTo>
                    <a:pt x="6159" y="1382"/>
                    <a:pt x="4777" y="0"/>
                    <a:pt x="30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a:off x="2473368" y="2786589"/>
              <a:ext cx="111683" cy="111650"/>
            </a:xfrm>
            <a:custGeom>
              <a:rect b="b" l="l" r="r" t="t"/>
              <a:pathLst>
                <a:path extrusionOk="0" h="3446" w="3447">
                  <a:moveTo>
                    <a:pt x="1724" y="596"/>
                  </a:moveTo>
                  <a:cubicBezTo>
                    <a:pt x="2346" y="596"/>
                    <a:pt x="2851" y="1102"/>
                    <a:pt x="2851" y="1723"/>
                  </a:cubicBezTo>
                  <a:cubicBezTo>
                    <a:pt x="2851" y="2344"/>
                    <a:pt x="2344" y="2851"/>
                    <a:pt x="1724" y="2851"/>
                  </a:cubicBezTo>
                  <a:cubicBezTo>
                    <a:pt x="1100" y="2851"/>
                    <a:pt x="594" y="2344"/>
                    <a:pt x="594" y="1723"/>
                  </a:cubicBezTo>
                  <a:cubicBezTo>
                    <a:pt x="594" y="1102"/>
                    <a:pt x="1100" y="596"/>
                    <a:pt x="1724" y="596"/>
                  </a:cubicBezTo>
                  <a:close/>
                  <a:moveTo>
                    <a:pt x="1724" y="1"/>
                  </a:moveTo>
                  <a:cubicBezTo>
                    <a:pt x="773" y="1"/>
                    <a:pt x="0" y="773"/>
                    <a:pt x="0" y="1723"/>
                  </a:cubicBezTo>
                  <a:cubicBezTo>
                    <a:pt x="0" y="2674"/>
                    <a:pt x="773" y="3446"/>
                    <a:pt x="1724" y="3446"/>
                  </a:cubicBezTo>
                  <a:cubicBezTo>
                    <a:pt x="2673" y="3446"/>
                    <a:pt x="3446" y="2673"/>
                    <a:pt x="3446" y="1723"/>
                  </a:cubicBezTo>
                  <a:cubicBezTo>
                    <a:pt x="3446" y="773"/>
                    <a:pt x="2673" y="1"/>
                    <a:pt x="17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2334372" y="2903326"/>
              <a:ext cx="389642" cy="132840"/>
            </a:xfrm>
            <a:custGeom>
              <a:rect b="b" l="l" r="r" t="t"/>
              <a:pathLst>
                <a:path extrusionOk="0" h="4100" w="12026">
                  <a:moveTo>
                    <a:pt x="9815" y="0"/>
                  </a:moveTo>
                  <a:cubicBezTo>
                    <a:pt x="9767" y="0"/>
                    <a:pt x="9718" y="12"/>
                    <a:pt x="9673" y="36"/>
                  </a:cubicBezTo>
                  <a:cubicBezTo>
                    <a:pt x="9528" y="114"/>
                    <a:pt x="9475" y="294"/>
                    <a:pt x="9553" y="439"/>
                  </a:cubicBezTo>
                  <a:lnTo>
                    <a:pt x="11216" y="3504"/>
                  </a:lnTo>
                  <a:lnTo>
                    <a:pt x="810" y="3504"/>
                  </a:lnTo>
                  <a:lnTo>
                    <a:pt x="2472" y="439"/>
                  </a:lnTo>
                  <a:cubicBezTo>
                    <a:pt x="2557" y="283"/>
                    <a:pt x="2487" y="83"/>
                    <a:pt x="2311" y="18"/>
                  </a:cubicBezTo>
                  <a:cubicBezTo>
                    <a:pt x="2279" y="6"/>
                    <a:pt x="2246" y="1"/>
                    <a:pt x="2214" y="1"/>
                  </a:cubicBezTo>
                  <a:cubicBezTo>
                    <a:pt x="2105" y="1"/>
                    <a:pt x="1999" y="64"/>
                    <a:pt x="1945" y="164"/>
                  </a:cubicBezTo>
                  <a:lnTo>
                    <a:pt x="51" y="3661"/>
                  </a:lnTo>
                  <a:cubicBezTo>
                    <a:pt x="0" y="3753"/>
                    <a:pt x="3" y="3864"/>
                    <a:pt x="56" y="3954"/>
                  </a:cubicBezTo>
                  <a:cubicBezTo>
                    <a:pt x="110" y="4043"/>
                    <a:pt x="205" y="4099"/>
                    <a:pt x="311" y="4099"/>
                  </a:cubicBezTo>
                  <a:lnTo>
                    <a:pt x="11715" y="4099"/>
                  </a:lnTo>
                  <a:cubicBezTo>
                    <a:pt x="11820" y="4099"/>
                    <a:pt x="11916" y="4043"/>
                    <a:pt x="11970" y="3954"/>
                  </a:cubicBezTo>
                  <a:cubicBezTo>
                    <a:pt x="12023" y="3864"/>
                    <a:pt x="12025" y="3753"/>
                    <a:pt x="11976" y="3661"/>
                  </a:cubicBezTo>
                  <a:lnTo>
                    <a:pt x="10076" y="156"/>
                  </a:lnTo>
                  <a:cubicBezTo>
                    <a:pt x="10023" y="56"/>
                    <a:pt x="9921" y="0"/>
                    <a:pt x="98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2396256" y="2841248"/>
              <a:ext cx="19310" cy="19310"/>
            </a:xfrm>
            <a:custGeom>
              <a:rect b="b" l="l" r="r" t="t"/>
              <a:pathLst>
                <a:path extrusionOk="0" h="596" w="596">
                  <a:moveTo>
                    <a:pt x="299" y="0"/>
                  </a:moveTo>
                  <a:cubicBezTo>
                    <a:pt x="220" y="0"/>
                    <a:pt x="143" y="32"/>
                    <a:pt x="88" y="88"/>
                  </a:cubicBezTo>
                  <a:cubicBezTo>
                    <a:pt x="32" y="142"/>
                    <a:pt x="1" y="220"/>
                    <a:pt x="1" y="298"/>
                  </a:cubicBezTo>
                  <a:cubicBezTo>
                    <a:pt x="1" y="377"/>
                    <a:pt x="32" y="453"/>
                    <a:pt x="88" y="509"/>
                  </a:cubicBezTo>
                  <a:cubicBezTo>
                    <a:pt x="143" y="564"/>
                    <a:pt x="220" y="595"/>
                    <a:pt x="299" y="595"/>
                  </a:cubicBezTo>
                  <a:cubicBezTo>
                    <a:pt x="377" y="595"/>
                    <a:pt x="453" y="564"/>
                    <a:pt x="509" y="509"/>
                  </a:cubicBezTo>
                  <a:cubicBezTo>
                    <a:pt x="564" y="453"/>
                    <a:pt x="596" y="375"/>
                    <a:pt x="596" y="298"/>
                  </a:cubicBezTo>
                  <a:cubicBezTo>
                    <a:pt x="596" y="219"/>
                    <a:pt x="564" y="142"/>
                    <a:pt x="509" y="88"/>
                  </a:cubicBezTo>
                  <a:cubicBezTo>
                    <a:pt x="453" y="32"/>
                    <a:pt x="377"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2645574" y="2841248"/>
              <a:ext cx="19278" cy="19310"/>
            </a:xfrm>
            <a:custGeom>
              <a:rect b="b" l="l" r="r" t="t"/>
              <a:pathLst>
                <a:path extrusionOk="0" h="596" w="595">
                  <a:moveTo>
                    <a:pt x="299" y="0"/>
                  </a:moveTo>
                  <a:cubicBezTo>
                    <a:pt x="220" y="0"/>
                    <a:pt x="143" y="32"/>
                    <a:pt x="88" y="88"/>
                  </a:cubicBezTo>
                  <a:cubicBezTo>
                    <a:pt x="33" y="142"/>
                    <a:pt x="1" y="220"/>
                    <a:pt x="1" y="298"/>
                  </a:cubicBezTo>
                  <a:cubicBezTo>
                    <a:pt x="1" y="377"/>
                    <a:pt x="33" y="453"/>
                    <a:pt x="88" y="509"/>
                  </a:cubicBezTo>
                  <a:cubicBezTo>
                    <a:pt x="143" y="564"/>
                    <a:pt x="221" y="595"/>
                    <a:pt x="299" y="595"/>
                  </a:cubicBezTo>
                  <a:cubicBezTo>
                    <a:pt x="376" y="595"/>
                    <a:pt x="454" y="564"/>
                    <a:pt x="507" y="509"/>
                  </a:cubicBezTo>
                  <a:cubicBezTo>
                    <a:pt x="563" y="453"/>
                    <a:pt x="595" y="375"/>
                    <a:pt x="595" y="298"/>
                  </a:cubicBezTo>
                  <a:cubicBezTo>
                    <a:pt x="595" y="219"/>
                    <a:pt x="563" y="142"/>
                    <a:pt x="507" y="88"/>
                  </a:cubicBezTo>
                  <a:cubicBezTo>
                    <a:pt x="454" y="32"/>
                    <a:pt x="376"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45"/>
          <p:cNvGrpSpPr/>
          <p:nvPr/>
        </p:nvGrpSpPr>
        <p:grpSpPr>
          <a:xfrm>
            <a:off x="7136354" y="2022877"/>
            <a:ext cx="413248" cy="385950"/>
            <a:chOff x="1427723" y="2549259"/>
            <a:chExt cx="491962" cy="459464"/>
          </a:xfrm>
        </p:grpSpPr>
        <p:sp>
          <p:nvSpPr>
            <p:cNvPr id="1503" name="Google Shape;1503;p45"/>
            <p:cNvSpPr/>
            <p:nvPr/>
          </p:nvSpPr>
          <p:spPr>
            <a:xfrm>
              <a:off x="1489089" y="2558914"/>
              <a:ext cx="420941" cy="327143"/>
            </a:xfrm>
            <a:custGeom>
              <a:rect b="b" l="l" r="r" t="t"/>
              <a:pathLst>
                <a:path extrusionOk="0" h="10097" w="12992">
                  <a:moveTo>
                    <a:pt x="0" y="0"/>
                  </a:moveTo>
                  <a:lnTo>
                    <a:pt x="0" y="10097"/>
                  </a:lnTo>
                  <a:lnTo>
                    <a:pt x="12992" y="10097"/>
                  </a:lnTo>
                  <a:lnTo>
                    <a:pt x="12992" y="0"/>
                  </a:lnTo>
                  <a:close/>
                </a:path>
              </a:pathLst>
            </a:custGeom>
            <a:solidFill>
              <a:srgbClr val="F7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1723892" y="2719942"/>
              <a:ext cx="187337" cy="279191"/>
            </a:xfrm>
            <a:custGeom>
              <a:rect b="b" l="l" r="r" t="t"/>
              <a:pathLst>
                <a:path extrusionOk="0" h="8617" w="5782">
                  <a:moveTo>
                    <a:pt x="1718" y="1"/>
                  </a:moveTo>
                  <a:cubicBezTo>
                    <a:pt x="1401" y="1"/>
                    <a:pt x="1143" y="261"/>
                    <a:pt x="1143" y="580"/>
                  </a:cubicBezTo>
                  <a:lnTo>
                    <a:pt x="1143" y="4096"/>
                  </a:lnTo>
                  <a:lnTo>
                    <a:pt x="1142" y="4096"/>
                  </a:lnTo>
                  <a:lnTo>
                    <a:pt x="268" y="5385"/>
                  </a:lnTo>
                  <a:cubicBezTo>
                    <a:pt x="35" y="5727"/>
                    <a:pt x="1" y="6168"/>
                    <a:pt x="176" y="6544"/>
                  </a:cubicBezTo>
                  <a:lnTo>
                    <a:pt x="1143" y="8617"/>
                  </a:lnTo>
                  <a:lnTo>
                    <a:pt x="5191" y="8617"/>
                  </a:lnTo>
                  <a:lnTo>
                    <a:pt x="5528" y="7534"/>
                  </a:lnTo>
                  <a:cubicBezTo>
                    <a:pt x="5697" y="6995"/>
                    <a:pt x="5782" y="6434"/>
                    <a:pt x="5782" y="5869"/>
                  </a:cubicBezTo>
                  <a:lnTo>
                    <a:pt x="5782" y="3407"/>
                  </a:lnTo>
                  <a:cubicBezTo>
                    <a:pt x="5782" y="3088"/>
                    <a:pt x="5526" y="2828"/>
                    <a:pt x="5207" y="2828"/>
                  </a:cubicBezTo>
                  <a:cubicBezTo>
                    <a:pt x="4890" y="2828"/>
                    <a:pt x="4632" y="3088"/>
                    <a:pt x="4632" y="3407"/>
                  </a:cubicBezTo>
                  <a:lnTo>
                    <a:pt x="4632" y="3428"/>
                  </a:lnTo>
                  <a:cubicBezTo>
                    <a:pt x="4632" y="3106"/>
                    <a:pt x="4370" y="2844"/>
                    <a:pt x="4048" y="2844"/>
                  </a:cubicBezTo>
                  <a:cubicBezTo>
                    <a:pt x="3726" y="2844"/>
                    <a:pt x="3464" y="3106"/>
                    <a:pt x="3464" y="3428"/>
                  </a:cubicBezTo>
                  <a:cubicBezTo>
                    <a:pt x="3464" y="3106"/>
                    <a:pt x="3203" y="2844"/>
                    <a:pt x="2879" y="2844"/>
                  </a:cubicBezTo>
                  <a:cubicBezTo>
                    <a:pt x="2832" y="2844"/>
                    <a:pt x="2783" y="2850"/>
                    <a:pt x="2733" y="2862"/>
                  </a:cubicBezTo>
                  <a:cubicBezTo>
                    <a:pt x="2471" y="2925"/>
                    <a:pt x="2293" y="3168"/>
                    <a:pt x="2293" y="3437"/>
                  </a:cubicBezTo>
                  <a:lnTo>
                    <a:pt x="2293" y="595"/>
                  </a:lnTo>
                  <a:cubicBezTo>
                    <a:pt x="2293" y="285"/>
                    <a:pt x="2055" y="16"/>
                    <a:pt x="1744" y="2"/>
                  </a:cubicBezTo>
                  <a:cubicBezTo>
                    <a:pt x="1736" y="1"/>
                    <a:pt x="1727" y="1"/>
                    <a:pt x="1718"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1437378" y="2774374"/>
              <a:ext cx="122861" cy="224726"/>
            </a:xfrm>
            <a:custGeom>
              <a:rect b="b" l="l" r="r" t="t"/>
              <a:pathLst>
                <a:path extrusionOk="0" h="6936" w="3792">
                  <a:moveTo>
                    <a:pt x="1591" y="1"/>
                  </a:moveTo>
                  <a:lnTo>
                    <a:pt x="512" y="1667"/>
                  </a:lnTo>
                  <a:cubicBezTo>
                    <a:pt x="178" y="2182"/>
                    <a:pt x="0" y="2784"/>
                    <a:pt x="0" y="3400"/>
                  </a:cubicBezTo>
                  <a:lnTo>
                    <a:pt x="0" y="6936"/>
                  </a:lnTo>
                  <a:lnTo>
                    <a:pt x="2190" y="6936"/>
                  </a:lnTo>
                  <a:lnTo>
                    <a:pt x="2190" y="5406"/>
                  </a:lnTo>
                  <a:cubicBezTo>
                    <a:pt x="2190" y="4811"/>
                    <a:pt x="2472" y="4253"/>
                    <a:pt x="2948" y="3906"/>
                  </a:cubicBezTo>
                  <a:lnTo>
                    <a:pt x="3563" y="3457"/>
                  </a:lnTo>
                  <a:cubicBezTo>
                    <a:pt x="3754" y="3317"/>
                    <a:pt x="3791" y="3043"/>
                    <a:pt x="3644" y="2856"/>
                  </a:cubicBezTo>
                  <a:cubicBezTo>
                    <a:pt x="3564" y="2753"/>
                    <a:pt x="3443" y="2696"/>
                    <a:pt x="3319" y="2696"/>
                  </a:cubicBezTo>
                  <a:cubicBezTo>
                    <a:pt x="3269" y="2696"/>
                    <a:pt x="3217" y="2706"/>
                    <a:pt x="3168" y="2725"/>
                  </a:cubicBezTo>
                  <a:lnTo>
                    <a:pt x="1596" y="3349"/>
                  </a:lnTo>
                  <a:lnTo>
                    <a:pt x="1591" y="1"/>
                  </a:ln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1577832" y="2709509"/>
              <a:ext cx="142463" cy="142430"/>
            </a:xfrm>
            <a:custGeom>
              <a:rect b="b" l="l" r="r" t="t"/>
              <a:pathLst>
                <a:path extrusionOk="0" h="4396" w="4397">
                  <a:moveTo>
                    <a:pt x="2198" y="0"/>
                  </a:moveTo>
                  <a:cubicBezTo>
                    <a:pt x="985" y="0"/>
                    <a:pt x="1" y="985"/>
                    <a:pt x="1" y="2198"/>
                  </a:cubicBezTo>
                  <a:cubicBezTo>
                    <a:pt x="1" y="3411"/>
                    <a:pt x="985" y="4396"/>
                    <a:pt x="2198" y="4396"/>
                  </a:cubicBezTo>
                  <a:cubicBezTo>
                    <a:pt x="3412" y="4396"/>
                    <a:pt x="4396" y="3411"/>
                    <a:pt x="4396" y="2198"/>
                  </a:cubicBezTo>
                  <a:cubicBezTo>
                    <a:pt x="4396" y="985"/>
                    <a:pt x="3412" y="0"/>
                    <a:pt x="2198" y="0"/>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1681772" y="2593550"/>
              <a:ext cx="38524" cy="38524"/>
            </a:xfrm>
            <a:custGeom>
              <a:rect b="b" l="l" r="r" t="t"/>
              <a:pathLst>
                <a:path extrusionOk="0" h="1189" w="1189">
                  <a:moveTo>
                    <a:pt x="594" y="1"/>
                  </a:moveTo>
                  <a:cubicBezTo>
                    <a:pt x="267" y="1"/>
                    <a:pt x="1" y="267"/>
                    <a:pt x="1" y="595"/>
                  </a:cubicBezTo>
                  <a:cubicBezTo>
                    <a:pt x="1" y="922"/>
                    <a:pt x="267" y="1188"/>
                    <a:pt x="594" y="1188"/>
                  </a:cubicBezTo>
                  <a:cubicBezTo>
                    <a:pt x="922" y="1188"/>
                    <a:pt x="1188" y="922"/>
                    <a:pt x="1188" y="595"/>
                  </a:cubicBezTo>
                  <a:cubicBezTo>
                    <a:pt x="1188" y="267"/>
                    <a:pt x="922" y="1"/>
                    <a:pt x="594" y="1"/>
                  </a:cubicBez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1751043" y="2593550"/>
              <a:ext cx="38524" cy="38524"/>
            </a:xfrm>
            <a:custGeom>
              <a:rect b="b" l="l" r="r" t="t"/>
              <a:pathLst>
                <a:path extrusionOk="0" h="1189" w="1189">
                  <a:moveTo>
                    <a:pt x="595" y="1"/>
                  </a:moveTo>
                  <a:cubicBezTo>
                    <a:pt x="267" y="1"/>
                    <a:pt x="1" y="267"/>
                    <a:pt x="1" y="595"/>
                  </a:cubicBezTo>
                  <a:cubicBezTo>
                    <a:pt x="1" y="922"/>
                    <a:pt x="267" y="1188"/>
                    <a:pt x="595" y="1188"/>
                  </a:cubicBezTo>
                  <a:cubicBezTo>
                    <a:pt x="922" y="1188"/>
                    <a:pt x="1188" y="922"/>
                    <a:pt x="1188" y="595"/>
                  </a:cubicBezTo>
                  <a:cubicBezTo>
                    <a:pt x="1188" y="267"/>
                    <a:pt x="922" y="1"/>
                    <a:pt x="595" y="1"/>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1820379" y="2593550"/>
              <a:ext cx="38459" cy="38524"/>
            </a:xfrm>
            <a:custGeom>
              <a:rect b="b" l="l" r="r" t="t"/>
              <a:pathLst>
                <a:path extrusionOk="0" h="1189" w="1187">
                  <a:moveTo>
                    <a:pt x="593" y="1"/>
                  </a:moveTo>
                  <a:cubicBezTo>
                    <a:pt x="265" y="1"/>
                    <a:pt x="0" y="267"/>
                    <a:pt x="0" y="595"/>
                  </a:cubicBezTo>
                  <a:cubicBezTo>
                    <a:pt x="0" y="922"/>
                    <a:pt x="265" y="1188"/>
                    <a:pt x="593" y="1188"/>
                  </a:cubicBezTo>
                  <a:cubicBezTo>
                    <a:pt x="921" y="1188"/>
                    <a:pt x="1187" y="922"/>
                    <a:pt x="1187" y="595"/>
                  </a:cubicBezTo>
                  <a:cubicBezTo>
                    <a:pt x="1187" y="267"/>
                    <a:pt x="921" y="1"/>
                    <a:pt x="593"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1716407" y="2657507"/>
              <a:ext cx="38491" cy="38524"/>
            </a:xfrm>
            <a:custGeom>
              <a:rect b="b" l="l" r="r" t="t"/>
              <a:pathLst>
                <a:path extrusionOk="0" h="1189" w="1188">
                  <a:moveTo>
                    <a:pt x="594" y="1"/>
                  </a:moveTo>
                  <a:cubicBezTo>
                    <a:pt x="267" y="1"/>
                    <a:pt x="0" y="267"/>
                    <a:pt x="0" y="595"/>
                  </a:cubicBezTo>
                  <a:cubicBezTo>
                    <a:pt x="0" y="922"/>
                    <a:pt x="267" y="1188"/>
                    <a:pt x="594" y="1188"/>
                  </a:cubicBezTo>
                  <a:cubicBezTo>
                    <a:pt x="921" y="1188"/>
                    <a:pt x="1188" y="922"/>
                    <a:pt x="1188" y="595"/>
                  </a:cubicBezTo>
                  <a:cubicBezTo>
                    <a:pt x="1188" y="267"/>
                    <a:pt x="921" y="1"/>
                    <a:pt x="594"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1785743" y="2657507"/>
              <a:ext cx="38491" cy="38524"/>
            </a:xfrm>
            <a:custGeom>
              <a:rect b="b" l="l" r="r" t="t"/>
              <a:pathLst>
                <a:path extrusionOk="0" h="1189" w="1188">
                  <a:moveTo>
                    <a:pt x="593" y="1"/>
                  </a:moveTo>
                  <a:cubicBezTo>
                    <a:pt x="266" y="1"/>
                    <a:pt x="1" y="267"/>
                    <a:pt x="1" y="595"/>
                  </a:cubicBezTo>
                  <a:cubicBezTo>
                    <a:pt x="1" y="922"/>
                    <a:pt x="266" y="1188"/>
                    <a:pt x="593" y="1188"/>
                  </a:cubicBezTo>
                  <a:cubicBezTo>
                    <a:pt x="922" y="1188"/>
                    <a:pt x="1187" y="922"/>
                    <a:pt x="1187" y="595"/>
                  </a:cubicBezTo>
                  <a:cubicBezTo>
                    <a:pt x="1187" y="267"/>
                    <a:pt x="922" y="1"/>
                    <a:pt x="593" y="1"/>
                  </a:cubicBezTo>
                  <a:close/>
                </a:path>
              </a:pathLst>
            </a:custGeom>
            <a:solidFill>
              <a:srgbClr val="C3E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1555314" y="2620021"/>
              <a:ext cx="33534" cy="33566"/>
            </a:xfrm>
            <a:custGeom>
              <a:rect b="b" l="l" r="r" t="t"/>
              <a:pathLst>
                <a:path extrusionOk="0" h="1036" w="1035">
                  <a:moveTo>
                    <a:pt x="518" y="1"/>
                  </a:moveTo>
                  <a:cubicBezTo>
                    <a:pt x="232" y="1"/>
                    <a:pt x="1" y="232"/>
                    <a:pt x="1" y="519"/>
                  </a:cubicBezTo>
                  <a:cubicBezTo>
                    <a:pt x="1" y="804"/>
                    <a:pt x="232" y="1036"/>
                    <a:pt x="518" y="1036"/>
                  </a:cubicBezTo>
                  <a:cubicBezTo>
                    <a:pt x="803" y="1036"/>
                    <a:pt x="1035" y="804"/>
                    <a:pt x="1035" y="519"/>
                  </a:cubicBezTo>
                  <a:cubicBezTo>
                    <a:pt x="1035" y="232"/>
                    <a:pt x="803" y="1"/>
                    <a:pt x="518"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1427723" y="2549259"/>
              <a:ext cx="491962" cy="459464"/>
            </a:xfrm>
            <a:custGeom>
              <a:rect b="b" l="l" r="r" t="t"/>
              <a:pathLst>
                <a:path extrusionOk="0" h="14181" w="15184">
                  <a:moveTo>
                    <a:pt x="14627" y="595"/>
                  </a:moveTo>
                  <a:lnTo>
                    <a:pt x="14627" y="7863"/>
                  </a:lnTo>
                  <a:cubicBezTo>
                    <a:pt x="14538" y="7832"/>
                    <a:pt x="14443" y="7815"/>
                    <a:pt x="14344" y="7815"/>
                  </a:cubicBezTo>
                  <a:cubicBezTo>
                    <a:pt x="14121" y="7815"/>
                    <a:pt x="13915" y="7899"/>
                    <a:pt x="13759" y="8036"/>
                  </a:cubicBezTo>
                  <a:cubicBezTo>
                    <a:pt x="13605" y="7901"/>
                    <a:pt x="13402" y="7818"/>
                    <a:pt x="13179" y="7818"/>
                  </a:cubicBezTo>
                  <a:cubicBezTo>
                    <a:pt x="12957" y="7818"/>
                    <a:pt x="12753" y="7902"/>
                    <a:pt x="12598" y="8038"/>
                  </a:cubicBezTo>
                  <a:cubicBezTo>
                    <a:pt x="12442" y="7902"/>
                    <a:pt x="12238" y="7818"/>
                    <a:pt x="12016" y="7818"/>
                  </a:cubicBezTo>
                  <a:cubicBezTo>
                    <a:pt x="11917" y="7818"/>
                    <a:pt x="11821" y="7836"/>
                    <a:pt x="11733" y="7865"/>
                  </a:cubicBezTo>
                  <a:lnTo>
                    <a:pt x="11733" y="5884"/>
                  </a:lnTo>
                  <a:cubicBezTo>
                    <a:pt x="11733" y="5390"/>
                    <a:pt x="11345" y="4987"/>
                    <a:pt x="10860" y="4987"/>
                  </a:cubicBezTo>
                  <a:cubicBezTo>
                    <a:pt x="10840" y="4987"/>
                    <a:pt x="10820" y="4988"/>
                    <a:pt x="10799" y="4989"/>
                  </a:cubicBezTo>
                  <a:cubicBezTo>
                    <a:pt x="10347" y="5022"/>
                    <a:pt x="9989" y="5401"/>
                    <a:pt x="9989" y="5863"/>
                  </a:cubicBezTo>
                  <a:lnTo>
                    <a:pt x="9989" y="9286"/>
                  </a:lnTo>
                  <a:lnTo>
                    <a:pt x="9438" y="10097"/>
                  </a:lnTo>
                  <a:lnTo>
                    <a:pt x="6515" y="10097"/>
                  </a:lnTo>
                  <a:cubicBezTo>
                    <a:pt x="6367" y="10097"/>
                    <a:pt x="6233" y="10202"/>
                    <a:pt x="6213" y="10349"/>
                  </a:cubicBezTo>
                  <a:cubicBezTo>
                    <a:pt x="6187" y="10533"/>
                    <a:pt x="6327" y="10690"/>
                    <a:pt x="6505" y="10690"/>
                  </a:cubicBezTo>
                  <a:lnTo>
                    <a:pt x="9066" y="10690"/>
                  </a:lnTo>
                  <a:cubicBezTo>
                    <a:pt x="8878" y="11082"/>
                    <a:pt x="8871" y="11545"/>
                    <a:pt x="9059" y="11944"/>
                  </a:cubicBezTo>
                  <a:lnTo>
                    <a:pt x="9832" y="13586"/>
                  </a:lnTo>
                  <a:lnTo>
                    <a:pt x="2823" y="13586"/>
                  </a:lnTo>
                  <a:lnTo>
                    <a:pt x="2823" y="12359"/>
                  </a:lnTo>
                  <a:cubicBezTo>
                    <a:pt x="2823" y="11864"/>
                    <a:pt x="3063" y="11396"/>
                    <a:pt x="3466" y="11106"/>
                  </a:cubicBezTo>
                  <a:lnTo>
                    <a:pt x="4087" y="10660"/>
                  </a:lnTo>
                  <a:cubicBezTo>
                    <a:pt x="4245" y="10547"/>
                    <a:pt x="4350" y="10371"/>
                    <a:pt x="4377" y="10180"/>
                  </a:cubicBezTo>
                  <a:cubicBezTo>
                    <a:pt x="4403" y="9987"/>
                    <a:pt x="4349" y="9790"/>
                    <a:pt x="4228" y="9639"/>
                  </a:cubicBezTo>
                  <a:cubicBezTo>
                    <a:pt x="4088" y="9464"/>
                    <a:pt x="3882" y="9368"/>
                    <a:pt x="3669" y="9368"/>
                  </a:cubicBezTo>
                  <a:cubicBezTo>
                    <a:pt x="3581" y="9368"/>
                    <a:pt x="3491" y="9385"/>
                    <a:pt x="3405" y="9419"/>
                  </a:cubicBezTo>
                  <a:lnTo>
                    <a:pt x="1817" y="10038"/>
                  </a:lnTo>
                  <a:cubicBezTo>
                    <a:pt x="1645" y="10105"/>
                    <a:pt x="1571" y="10316"/>
                    <a:pt x="1678" y="10479"/>
                  </a:cubicBezTo>
                  <a:cubicBezTo>
                    <a:pt x="1734" y="10562"/>
                    <a:pt x="1828" y="10607"/>
                    <a:pt x="1926" y="10607"/>
                  </a:cubicBezTo>
                  <a:cubicBezTo>
                    <a:pt x="1965" y="10607"/>
                    <a:pt x="2004" y="10600"/>
                    <a:pt x="2042" y="10585"/>
                  </a:cubicBezTo>
                  <a:lnTo>
                    <a:pt x="3623" y="9968"/>
                  </a:lnTo>
                  <a:cubicBezTo>
                    <a:pt x="3637" y="9962"/>
                    <a:pt x="3652" y="9960"/>
                    <a:pt x="3667" y="9960"/>
                  </a:cubicBezTo>
                  <a:cubicBezTo>
                    <a:pt x="3704" y="9960"/>
                    <a:pt x="3739" y="9976"/>
                    <a:pt x="3763" y="10006"/>
                  </a:cubicBezTo>
                  <a:cubicBezTo>
                    <a:pt x="3792" y="10042"/>
                    <a:pt x="3791" y="10080"/>
                    <a:pt x="3788" y="10099"/>
                  </a:cubicBezTo>
                  <a:cubicBezTo>
                    <a:pt x="3786" y="10118"/>
                    <a:pt x="3776" y="10154"/>
                    <a:pt x="3739" y="10180"/>
                  </a:cubicBezTo>
                  <a:lnTo>
                    <a:pt x="3121" y="10623"/>
                  </a:lnTo>
                  <a:cubicBezTo>
                    <a:pt x="2560" y="11027"/>
                    <a:pt x="2228" y="11676"/>
                    <a:pt x="2228" y="12368"/>
                  </a:cubicBezTo>
                  <a:lnTo>
                    <a:pt x="2228" y="13585"/>
                  </a:lnTo>
                  <a:lnTo>
                    <a:pt x="596" y="13585"/>
                  </a:lnTo>
                  <a:lnTo>
                    <a:pt x="596" y="10348"/>
                  </a:lnTo>
                  <a:cubicBezTo>
                    <a:pt x="596" y="9789"/>
                    <a:pt x="756" y="9246"/>
                    <a:pt x="1060" y="8779"/>
                  </a:cubicBezTo>
                  <a:lnTo>
                    <a:pt x="1598" y="7949"/>
                  </a:lnTo>
                  <a:lnTo>
                    <a:pt x="1598" y="8959"/>
                  </a:lnTo>
                  <a:cubicBezTo>
                    <a:pt x="1598" y="9107"/>
                    <a:pt x="1704" y="9240"/>
                    <a:pt x="1851" y="9261"/>
                  </a:cubicBezTo>
                  <a:cubicBezTo>
                    <a:pt x="1866" y="9263"/>
                    <a:pt x="1880" y="9264"/>
                    <a:pt x="1895" y="9264"/>
                  </a:cubicBezTo>
                  <a:cubicBezTo>
                    <a:pt x="2059" y="9264"/>
                    <a:pt x="2192" y="9131"/>
                    <a:pt x="2192" y="8968"/>
                  </a:cubicBezTo>
                  <a:lnTo>
                    <a:pt x="2192" y="595"/>
                  </a:lnTo>
                  <a:close/>
                  <a:moveTo>
                    <a:pt x="10857" y="5584"/>
                  </a:moveTo>
                  <a:cubicBezTo>
                    <a:pt x="11011" y="5584"/>
                    <a:pt x="11137" y="5709"/>
                    <a:pt x="11137" y="5862"/>
                  </a:cubicBezTo>
                  <a:lnTo>
                    <a:pt x="11137" y="9817"/>
                  </a:lnTo>
                  <a:cubicBezTo>
                    <a:pt x="11137" y="9965"/>
                    <a:pt x="11242" y="10099"/>
                    <a:pt x="11390" y="10120"/>
                  </a:cubicBezTo>
                  <a:cubicBezTo>
                    <a:pt x="11404" y="10122"/>
                    <a:pt x="11419" y="10123"/>
                    <a:pt x="11433" y="10123"/>
                  </a:cubicBezTo>
                  <a:cubicBezTo>
                    <a:pt x="11597" y="10123"/>
                    <a:pt x="11731" y="9990"/>
                    <a:pt x="11731" y="9826"/>
                  </a:cubicBezTo>
                  <a:lnTo>
                    <a:pt x="11731" y="8704"/>
                  </a:lnTo>
                  <a:cubicBezTo>
                    <a:pt x="11731" y="8562"/>
                    <a:pt x="11833" y="8432"/>
                    <a:pt x="11974" y="8415"/>
                  </a:cubicBezTo>
                  <a:cubicBezTo>
                    <a:pt x="11986" y="8414"/>
                    <a:pt x="11998" y="8413"/>
                    <a:pt x="12009" y="8413"/>
                  </a:cubicBezTo>
                  <a:cubicBezTo>
                    <a:pt x="12162" y="8413"/>
                    <a:pt x="12288" y="8539"/>
                    <a:pt x="12288" y="8691"/>
                  </a:cubicBezTo>
                  <a:lnTo>
                    <a:pt x="12288" y="9817"/>
                  </a:lnTo>
                  <a:cubicBezTo>
                    <a:pt x="12288" y="9965"/>
                    <a:pt x="12393" y="10099"/>
                    <a:pt x="12540" y="10120"/>
                  </a:cubicBezTo>
                  <a:cubicBezTo>
                    <a:pt x="12555" y="10122"/>
                    <a:pt x="12570" y="10123"/>
                    <a:pt x="12584" y="10123"/>
                  </a:cubicBezTo>
                  <a:cubicBezTo>
                    <a:pt x="12747" y="10123"/>
                    <a:pt x="12880" y="9990"/>
                    <a:pt x="12880" y="9826"/>
                  </a:cubicBezTo>
                  <a:lnTo>
                    <a:pt x="12880" y="8704"/>
                  </a:lnTo>
                  <a:cubicBezTo>
                    <a:pt x="12880" y="8560"/>
                    <a:pt x="12984" y="8432"/>
                    <a:pt x="13126" y="8415"/>
                  </a:cubicBezTo>
                  <a:cubicBezTo>
                    <a:pt x="13137" y="8414"/>
                    <a:pt x="13148" y="8413"/>
                    <a:pt x="13160" y="8413"/>
                  </a:cubicBezTo>
                  <a:cubicBezTo>
                    <a:pt x="13313" y="8413"/>
                    <a:pt x="13437" y="8538"/>
                    <a:pt x="13437" y="8691"/>
                  </a:cubicBezTo>
                  <a:lnTo>
                    <a:pt x="13437" y="9823"/>
                  </a:lnTo>
                  <a:cubicBezTo>
                    <a:pt x="13437" y="9947"/>
                    <a:pt x="13510" y="10062"/>
                    <a:pt x="13626" y="10107"/>
                  </a:cubicBezTo>
                  <a:cubicBezTo>
                    <a:pt x="13669" y="10124"/>
                    <a:pt x="13712" y="10132"/>
                    <a:pt x="13753" y="10132"/>
                  </a:cubicBezTo>
                  <a:cubicBezTo>
                    <a:pt x="13928" y="10132"/>
                    <a:pt x="14069" y="9991"/>
                    <a:pt x="14069" y="9817"/>
                  </a:cubicBezTo>
                  <a:lnTo>
                    <a:pt x="14069" y="8684"/>
                  </a:lnTo>
                  <a:cubicBezTo>
                    <a:pt x="14069" y="8541"/>
                    <a:pt x="14172" y="8412"/>
                    <a:pt x="14314" y="8395"/>
                  </a:cubicBezTo>
                  <a:cubicBezTo>
                    <a:pt x="14326" y="8394"/>
                    <a:pt x="14338" y="8393"/>
                    <a:pt x="14349" y="8393"/>
                  </a:cubicBezTo>
                  <a:cubicBezTo>
                    <a:pt x="14502" y="8393"/>
                    <a:pt x="14627" y="8521"/>
                    <a:pt x="14627" y="8674"/>
                  </a:cubicBezTo>
                  <a:lnTo>
                    <a:pt x="14627" y="11136"/>
                  </a:lnTo>
                  <a:cubicBezTo>
                    <a:pt x="14627" y="11671"/>
                    <a:pt x="14547" y="12201"/>
                    <a:pt x="14389" y="12712"/>
                  </a:cubicBezTo>
                  <a:lnTo>
                    <a:pt x="14117" y="13586"/>
                  </a:lnTo>
                  <a:lnTo>
                    <a:pt x="10473" y="13586"/>
                  </a:lnTo>
                  <a:lnTo>
                    <a:pt x="10473" y="13587"/>
                  </a:lnTo>
                  <a:lnTo>
                    <a:pt x="9580" y="11685"/>
                  </a:lnTo>
                  <a:cubicBezTo>
                    <a:pt x="9450" y="11406"/>
                    <a:pt x="9477" y="11075"/>
                    <a:pt x="9650" y="10820"/>
                  </a:cubicBezTo>
                  <a:lnTo>
                    <a:pt x="9987" y="10326"/>
                  </a:lnTo>
                  <a:lnTo>
                    <a:pt x="9987" y="10601"/>
                  </a:lnTo>
                  <a:cubicBezTo>
                    <a:pt x="9987" y="10749"/>
                    <a:pt x="10093" y="10883"/>
                    <a:pt x="10240" y="10904"/>
                  </a:cubicBezTo>
                  <a:cubicBezTo>
                    <a:pt x="10255" y="10906"/>
                    <a:pt x="10269" y="10907"/>
                    <a:pt x="10283" y="10907"/>
                  </a:cubicBezTo>
                  <a:cubicBezTo>
                    <a:pt x="10447" y="10907"/>
                    <a:pt x="10580" y="10774"/>
                    <a:pt x="10580" y="10610"/>
                  </a:cubicBezTo>
                  <a:lnTo>
                    <a:pt x="10580" y="5874"/>
                  </a:lnTo>
                  <a:cubicBezTo>
                    <a:pt x="10580" y="5732"/>
                    <a:pt x="10683" y="5603"/>
                    <a:pt x="10824" y="5585"/>
                  </a:cubicBezTo>
                  <a:cubicBezTo>
                    <a:pt x="10835" y="5584"/>
                    <a:pt x="10846" y="5584"/>
                    <a:pt x="10857" y="5584"/>
                  </a:cubicBezTo>
                  <a:close/>
                  <a:moveTo>
                    <a:pt x="1894" y="0"/>
                  </a:moveTo>
                  <a:cubicBezTo>
                    <a:pt x="1730" y="0"/>
                    <a:pt x="1597" y="134"/>
                    <a:pt x="1597" y="298"/>
                  </a:cubicBezTo>
                  <a:lnTo>
                    <a:pt x="1597" y="6862"/>
                  </a:lnTo>
                  <a:lnTo>
                    <a:pt x="562" y="8453"/>
                  </a:lnTo>
                  <a:cubicBezTo>
                    <a:pt x="195" y="9018"/>
                    <a:pt x="0" y="9673"/>
                    <a:pt x="0" y="10348"/>
                  </a:cubicBezTo>
                  <a:lnTo>
                    <a:pt x="0" y="13884"/>
                  </a:lnTo>
                  <a:cubicBezTo>
                    <a:pt x="0" y="14048"/>
                    <a:pt x="134" y="14181"/>
                    <a:pt x="298" y="14181"/>
                  </a:cubicBezTo>
                  <a:lnTo>
                    <a:pt x="14830" y="14181"/>
                  </a:lnTo>
                  <a:cubicBezTo>
                    <a:pt x="14979" y="14181"/>
                    <a:pt x="15111" y="14075"/>
                    <a:pt x="15132" y="13928"/>
                  </a:cubicBezTo>
                  <a:cubicBezTo>
                    <a:pt x="15159" y="13745"/>
                    <a:pt x="15018" y="13587"/>
                    <a:pt x="14841" y="13587"/>
                  </a:cubicBezTo>
                  <a:lnTo>
                    <a:pt x="14696" y="13587"/>
                  </a:lnTo>
                  <a:lnTo>
                    <a:pt x="14915" y="12891"/>
                  </a:lnTo>
                  <a:cubicBezTo>
                    <a:pt x="15092" y="12323"/>
                    <a:pt x="15184" y="11734"/>
                    <a:pt x="15184" y="11138"/>
                  </a:cubicBezTo>
                  <a:lnTo>
                    <a:pt x="15184" y="297"/>
                  </a:lnTo>
                  <a:cubicBezTo>
                    <a:pt x="15184" y="134"/>
                    <a:pt x="15051" y="0"/>
                    <a:pt x="148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1591667" y="2876369"/>
              <a:ext cx="19278" cy="19278"/>
            </a:xfrm>
            <a:custGeom>
              <a:rect b="b" l="l" r="r" t="t"/>
              <a:pathLst>
                <a:path extrusionOk="0" h="595" w="595">
                  <a:moveTo>
                    <a:pt x="297" y="1"/>
                  </a:moveTo>
                  <a:cubicBezTo>
                    <a:pt x="219" y="1"/>
                    <a:pt x="142" y="32"/>
                    <a:pt x="86" y="88"/>
                  </a:cubicBezTo>
                  <a:cubicBezTo>
                    <a:pt x="32" y="143"/>
                    <a:pt x="0" y="220"/>
                    <a:pt x="0" y="299"/>
                  </a:cubicBezTo>
                  <a:cubicBezTo>
                    <a:pt x="0" y="377"/>
                    <a:pt x="32" y="453"/>
                    <a:pt x="86" y="508"/>
                  </a:cubicBezTo>
                  <a:cubicBezTo>
                    <a:pt x="142" y="563"/>
                    <a:pt x="218" y="594"/>
                    <a:pt x="297" y="594"/>
                  </a:cubicBezTo>
                  <a:cubicBezTo>
                    <a:pt x="375" y="594"/>
                    <a:pt x="453" y="563"/>
                    <a:pt x="508" y="508"/>
                  </a:cubicBezTo>
                  <a:cubicBezTo>
                    <a:pt x="563" y="452"/>
                    <a:pt x="595" y="377"/>
                    <a:pt x="595" y="299"/>
                  </a:cubicBezTo>
                  <a:cubicBezTo>
                    <a:pt x="595" y="221"/>
                    <a:pt x="563" y="143"/>
                    <a:pt x="508" y="88"/>
                  </a:cubicBezTo>
                  <a:cubicBezTo>
                    <a:pt x="451" y="32"/>
                    <a:pt x="375"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1630936" y="2727524"/>
              <a:ext cx="36158" cy="26795"/>
            </a:xfrm>
            <a:custGeom>
              <a:rect b="b" l="l" r="r" t="t"/>
              <a:pathLst>
                <a:path extrusionOk="0" h="827" w="1116">
                  <a:moveTo>
                    <a:pt x="558" y="1"/>
                  </a:moveTo>
                  <a:cubicBezTo>
                    <a:pt x="482" y="1"/>
                    <a:pt x="406" y="30"/>
                    <a:pt x="348" y="88"/>
                  </a:cubicBezTo>
                  <a:lnTo>
                    <a:pt x="117" y="319"/>
                  </a:lnTo>
                  <a:cubicBezTo>
                    <a:pt x="1" y="435"/>
                    <a:pt x="1" y="623"/>
                    <a:pt x="117" y="739"/>
                  </a:cubicBezTo>
                  <a:cubicBezTo>
                    <a:pt x="175" y="798"/>
                    <a:pt x="251" y="827"/>
                    <a:pt x="327" y="827"/>
                  </a:cubicBezTo>
                  <a:cubicBezTo>
                    <a:pt x="403" y="827"/>
                    <a:pt x="479" y="798"/>
                    <a:pt x="537" y="739"/>
                  </a:cubicBezTo>
                  <a:lnTo>
                    <a:pt x="558" y="718"/>
                  </a:lnTo>
                  <a:lnTo>
                    <a:pt x="579" y="739"/>
                  </a:lnTo>
                  <a:cubicBezTo>
                    <a:pt x="637" y="797"/>
                    <a:pt x="713" y="826"/>
                    <a:pt x="789" y="826"/>
                  </a:cubicBezTo>
                  <a:cubicBezTo>
                    <a:pt x="865" y="826"/>
                    <a:pt x="942" y="797"/>
                    <a:pt x="1000" y="739"/>
                  </a:cubicBezTo>
                  <a:cubicBezTo>
                    <a:pt x="1116" y="623"/>
                    <a:pt x="1116" y="435"/>
                    <a:pt x="1000" y="319"/>
                  </a:cubicBezTo>
                  <a:lnTo>
                    <a:pt x="768" y="88"/>
                  </a:lnTo>
                  <a:cubicBezTo>
                    <a:pt x="710" y="30"/>
                    <a:pt x="634" y="1"/>
                    <a:pt x="5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1631066" y="2807163"/>
              <a:ext cx="36061" cy="26730"/>
            </a:xfrm>
            <a:custGeom>
              <a:rect b="b" l="l" r="r" t="t"/>
              <a:pathLst>
                <a:path extrusionOk="0" h="825" w="1113">
                  <a:moveTo>
                    <a:pt x="325" y="0"/>
                  </a:moveTo>
                  <a:cubicBezTo>
                    <a:pt x="249" y="0"/>
                    <a:pt x="173" y="29"/>
                    <a:pt x="115" y="87"/>
                  </a:cubicBezTo>
                  <a:cubicBezTo>
                    <a:pt x="0" y="203"/>
                    <a:pt x="0" y="391"/>
                    <a:pt x="115" y="506"/>
                  </a:cubicBezTo>
                  <a:lnTo>
                    <a:pt x="344" y="739"/>
                  </a:lnTo>
                  <a:cubicBezTo>
                    <a:pt x="402" y="795"/>
                    <a:pt x="479" y="825"/>
                    <a:pt x="555" y="825"/>
                  </a:cubicBezTo>
                  <a:cubicBezTo>
                    <a:pt x="632" y="825"/>
                    <a:pt x="708" y="796"/>
                    <a:pt x="765" y="739"/>
                  </a:cubicBezTo>
                  <a:lnTo>
                    <a:pt x="997" y="506"/>
                  </a:lnTo>
                  <a:cubicBezTo>
                    <a:pt x="1113" y="390"/>
                    <a:pt x="1113" y="203"/>
                    <a:pt x="997" y="87"/>
                  </a:cubicBezTo>
                  <a:cubicBezTo>
                    <a:pt x="939" y="29"/>
                    <a:pt x="863" y="0"/>
                    <a:pt x="787" y="0"/>
                  </a:cubicBezTo>
                  <a:cubicBezTo>
                    <a:pt x="711" y="0"/>
                    <a:pt x="635" y="29"/>
                    <a:pt x="577" y="87"/>
                  </a:cubicBezTo>
                  <a:lnTo>
                    <a:pt x="556" y="108"/>
                  </a:lnTo>
                  <a:lnTo>
                    <a:pt x="535" y="87"/>
                  </a:ln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1674482" y="2763585"/>
              <a:ext cx="28674" cy="34312"/>
            </a:xfrm>
            <a:custGeom>
              <a:rect b="b" l="l" r="r" t="t"/>
              <a:pathLst>
                <a:path extrusionOk="0" h="1059" w="885">
                  <a:moveTo>
                    <a:pt x="328" y="1"/>
                  </a:moveTo>
                  <a:cubicBezTo>
                    <a:pt x="252" y="1"/>
                    <a:pt x="176" y="30"/>
                    <a:pt x="117" y="87"/>
                  </a:cubicBezTo>
                  <a:cubicBezTo>
                    <a:pt x="2" y="204"/>
                    <a:pt x="2" y="392"/>
                    <a:pt x="117" y="507"/>
                  </a:cubicBezTo>
                  <a:lnTo>
                    <a:pt x="138" y="529"/>
                  </a:lnTo>
                  <a:lnTo>
                    <a:pt x="117" y="550"/>
                  </a:lnTo>
                  <a:cubicBezTo>
                    <a:pt x="0" y="668"/>
                    <a:pt x="0" y="854"/>
                    <a:pt x="116" y="971"/>
                  </a:cubicBezTo>
                  <a:cubicBezTo>
                    <a:pt x="174" y="1029"/>
                    <a:pt x="251" y="1058"/>
                    <a:pt x="327" y="1058"/>
                  </a:cubicBezTo>
                  <a:cubicBezTo>
                    <a:pt x="404" y="1058"/>
                    <a:pt x="479" y="1029"/>
                    <a:pt x="537" y="971"/>
                  </a:cubicBezTo>
                  <a:lnTo>
                    <a:pt x="769" y="739"/>
                  </a:lnTo>
                  <a:cubicBezTo>
                    <a:pt x="885" y="623"/>
                    <a:pt x="885" y="435"/>
                    <a:pt x="769" y="320"/>
                  </a:cubicBezTo>
                  <a:lnTo>
                    <a:pt x="537" y="87"/>
                  </a:lnTo>
                  <a:cubicBezTo>
                    <a:pt x="479" y="30"/>
                    <a:pt x="404" y="1"/>
                    <a:pt x="3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1594940" y="2763650"/>
              <a:ext cx="28674" cy="34247"/>
            </a:xfrm>
            <a:custGeom>
              <a:rect b="b" l="l" r="r" t="t"/>
              <a:pathLst>
                <a:path extrusionOk="0" h="1057" w="885">
                  <a:moveTo>
                    <a:pt x="559" y="1"/>
                  </a:moveTo>
                  <a:cubicBezTo>
                    <a:pt x="483" y="1"/>
                    <a:pt x="407" y="30"/>
                    <a:pt x="349" y="88"/>
                  </a:cubicBezTo>
                  <a:lnTo>
                    <a:pt x="117" y="319"/>
                  </a:lnTo>
                  <a:cubicBezTo>
                    <a:pt x="0" y="434"/>
                    <a:pt x="0" y="621"/>
                    <a:pt x="116" y="737"/>
                  </a:cubicBezTo>
                  <a:lnTo>
                    <a:pt x="348" y="969"/>
                  </a:lnTo>
                  <a:cubicBezTo>
                    <a:pt x="405" y="1027"/>
                    <a:pt x="481" y="1056"/>
                    <a:pt x="558" y="1056"/>
                  </a:cubicBezTo>
                  <a:cubicBezTo>
                    <a:pt x="634" y="1056"/>
                    <a:pt x="710" y="1027"/>
                    <a:pt x="769" y="969"/>
                  </a:cubicBezTo>
                  <a:cubicBezTo>
                    <a:pt x="884" y="853"/>
                    <a:pt x="884" y="666"/>
                    <a:pt x="769" y="550"/>
                  </a:cubicBezTo>
                  <a:lnTo>
                    <a:pt x="748" y="529"/>
                  </a:lnTo>
                  <a:lnTo>
                    <a:pt x="769" y="508"/>
                  </a:lnTo>
                  <a:cubicBezTo>
                    <a:pt x="884" y="392"/>
                    <a:pt x="884" y="203"/>
                    <a:pt x="769" y="88"/>
                  </a:cubicBezTo>
                  <a:cubicBezTo>
                    <a:pt x="711" y="30"/>
                    <a:pt x="635" y="1"/>
                    <a:pt x="5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1568177" y="2699854"/>
              <a:ext cx="161708" cy="161676"/>
            </a:xfrm>
            <a:custGeom>
              <a:rect b="b" l="l" r="r" t="t"/>
              <a:pathLst>
                <a:path extrusionOk="0" h="4990" w="4991">
                  <a:moveTo>
                    <a:pt x="2496" y="595"/>
                  </a:moveTo>
                  <a:cubicBezTo>
                    <a:pt x="3543" y="595"/>
                    <a:pt x="4396" y="1448"/>
                    <a:pt x="4396" y="2496"/>
                  </a:cubicBezTo>
                  <a:cubicBezTo>
                    <a:pt x="4396" y="3543"/>
                    <a:pt x="3543" y="4396"/>
                    <a:pt x="2496" y="4396"/>
                  </a:cubicBezTo>
                  <a:cubicBezTo>
                    <a:pt x="1448" y="4396"/>
                    <a:pt x="596" y="3543"/>
                    <a:pt x="596" y="2496"/>
                  </a:cubicBezTo>
                  <a:cubicBezTo>
                    <a:pt x="594" y="1448"/>
                    <a:pt x="1447" y="595"/>
                    <a:pt x="2496" y="595"/>
                  </a:cubicBezTo>
                  <a:close/>
                  <a:moveTo>
                    <a:pt x="2496" y="0"/>
                  </a:moveTo>
                  <a:cubicBezTo>
                    <a:pt x="1121" y="2"/>
                    <a:pt x="1" y="1121"/>
                    <a:pt x="1" y="2496"/>
                  </a:cubicBezTo>
                  <a:cubicBezTo>
                    <a:pt x="1" y="3872"/>
                    <a:pt x="1120" y="4990"/>
                    <a:pt x="2496" y="4990"/>
                  </a:cubicBezTo>
                  <a:cubicBezTo>
                    <a:pt x="3871" y="4990"/>
                    <a:pt x="4990" y="3871"/>
                    <a:pt x="4990" y="2496"/>
                  </a:cubicBezTo>
                  <a:cubicBezTo>
                    <a:pt x="4990" y="1121"/>
                    <a:pt x="3871" y="0"/>
                    <a:pt x="24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1672084" y="2583927"/>
              <a:ext cx="57802" cy="57769"/>
            </a:xfrm>
            <a:custGeom>
              <a:rect b="b" l="l" r="r" t="t"/>
              <a:pathLst>
                <a:path extrusionOk="0" h="1783" w="1784">
                  <a:moveTo>
                    <a:pt x="892" y="596"/>
                  </a:moveTo>
                  <a:cubicBezTo>
                    <a:pt x="1056" y="596"/>
                    <a:pt x="1189" y="728"/>
                    <a:pt x="1189" y="893"/>
                  </a:cubicBezTo>
                  <a:cubicBezTo>
                    <a:pt x="1189" y="1056"/>
                    <a:pt x="1057" y="1191"/>
                    <a:pt x="892" y="1191"/>
                  </a:cubicBezTo>
                  <a:cubicBezTo>
                    <a:pt x="727" y="1191"/>
                    <a:pt x="594" y="1057"/>
                    <a:pt x="594" y="893"/>
                  </a:cubicBezTo>
                  <a:cubicBezTo>
                    <a:pt x="595" y="728"/>
                    <a:pt x="729" y="596"/>
                    <a:pt x="892" y="596"/>
                  </a:cubicBezTo>
                  <a:close/>
                  <a:moveTo>
                    <a:pt x="892" y="1"/>
                  </a:moveTo>
                  <a:cubicBezTo>
                    <a:pt x="401" y="1"/>
                    <a:pt x="1" y="401"/>
                    <a:pt x="1" y="892"/>
                  </a:cubicBezTo>
                  <a:cubicBezTo>
                    <a:pt x="1" y="1383"/>
                    <a:pt x="401" y="1782"/>
                    <a:pt x="892" y="1782"/>
                  </a:cubicBezTo>
                  <a:cubicBezTo>
                    <a:pt x="1383" y="1782"/>
                    <a:pt x="1783" y="1382"/>
                    <a:pt x="1783" y="892"/>
                  </a:cubicBezTo>
                  <a:cubicBezTo>
                    <a:pt x="1783" y="401"/>
                    <a:pt x="1383"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1741420" y="2583927"/>
              <a:ext cx="57769" cy="57769"/>
            </a:xfrm>
            <a:custGeom>
              <a:rect b="b" l="l" r="r" t="t"/>
              <a:pathLst>
                <a:path extrusionOk="0" h="1783" w="1783">
                  <a:moveTo>
                    <a:pt x="892" y="596"/>
                  </a:moveTo>
                  <a:cubicBezTo>
                    <a:pt x="1055" y="596"/>
                    <a:pt x="1190" y="728"/>
                    <a:pt x="1190" y="893"/>
                  </a:cubicBezTo>
                  <a:cubicBezTo>
                    <a:pt x="1190" y="1056"/>
                    <a:pt x="1056" y="1191"/>
                    <a:pt x="892" y="1191"/>
                  </a:cubicBezTo>
                  <a:cubicBezTo>
                    <a:pt x="727" y="1191"/>
                    <a:pt x="595" y="1057"/>
                    <a:pt x="595" y="893"/>
                  </a:cubicBezTo>
                  <a:cubicBezTo>
                    <a:pt x="595" y="728"/>
                    <a:pt x="727" y="596"/>
                    <a:pt x="892" y="596"/>
                  </a:cubicBezTo>
                  <a:close/>
                  <a:moveTo>
                    <a:pt x="892" y="1"/>
                  </a:moveTo>
                  <a:cubicBezTo>
                    <a:pt x="401" y="1"/>
                    <a:pt x="1" y="401"/>
                    <a:pt x="1" y="892"/>
                  </a:cubicBezTo>
                  <a:cubicBezTo>
                    <a:pt x="1" y="1383"/>
                    <a:pt x="400" y="1782"/>
                    <a:pt x="892" y="1782"/>
                  </a:cubicBezTo>
                  <a:cubicBezTo>
                    <a:pt x="1382" y="1782"/>
                    <a:pt x="1782" y="1382"/>
                    <a:pt x="1782" y="892"/>
                  </a:cubicBezTo>
                  <a:cubicBezTo>
                    <a:pt x="1782" y="401"/>
                    <a:pt x="1382"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1810691" y="2583927"/>
              <a:ext cx="57737" cy="57769"/>
            </a:xfrm>
            <a:custGeom>
              <a:rect b="b" l="l" r="r" t="t"/>
              <a:pathLst>
                <a:path extrusionOk="0" h="1783" w="1782">
                  <a:moveTo>
                    <a:pt x="891" y="596"/>
                  </a:moveTo>
                  <a:cubicBezTo>
                    <a:pt x="1055" y="596"/>
                    <a:pt x="1189" y="728"/>
                    <a:pt x="1189" y="893"/>
                  </a:cubicBezTo>
                  <a:cubicBezTo>
                    <a:pt x="1189" y="1056"/>
                    <a:pt x="1055" y="1191"/>
                    <a:pt x="891" y="1191"/>
                  </a:cubicBezTo>
                  <a:cubicBezTo>
                    <a:pt x="728" y="1191"/>
                    <a:pt x="594" y="1057"/>
                    <a:pt x="594" y="893"/>
                  </a:cubicBezTo>
                  <a:cubicBezTo>
                    <a:pt x="595" y="728"/>
                    <a:pt x="728" y="596"/>
                    <a:pt x="891" y="596"/>
                  </a:cubicBezTo>
                  <a:close/>
                  <a:moveTo>
                    <a:pt x="891" y="1"/>
                  </a:moveTo>
                  <a:cubicBezTo>
                    <a:pt x="400" y="1"/>
                    <a:pt x="0" y="401"/>
                    <a:pt x="0" y="892"/>
                  </a:cubicBezTo>
                  <a:cubicBezTo>
                    <a:pt x="0" y="1383"/>
                    <a:pt x="400" y="1782"/>
                    <a:pt x="891" y="1782"/>
                  </a:cubicBezTo>
                  <a:cubicBezTo>
                    <a:pt x="1381" y="1782"/>
                    <a:pt x="1782" y="1382"/>
                    <a:pt x="1782" y="892"/>
                  </a:cubicBezTo>
                  <a:cubicBezTo>
                    <a:pt x="1782" y="401"/>
                    <a:pt x="1381"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1518314" y="2583959"/>
              <a:ext cx="107730" cy="105754"/>
            </a:xfrm>
            <a:custGeom>
              <a:rect b="b" l="l" r="r" t="t"/>
              <a:pathLst>
                <a:path extrusionOk="0" h="3264" w="3325">
                  <a:moveTo>
                    <a:pt x="1661" y="1411"/>
                  </a:moveTo>
                  <a:cubicBezTo>
                    <a:pt x="1711" y="1411"/>
                    <a:pt x="1762" y="1429"/>
                    <a:pt x="1804" y="1464"/>
                  </a:cubicBezTo>
                  <a:cubicBezTo>
                    <a:pt x="1808" y="1469"/>
                    <a:pt x="1812" y="1474"/>
                    <a:pt x="1817" y="1477"/>
                  </a:cubicBezTo>
                  <a:cubicBezTo>
                    <a:pt x="1820" y="1481"/>
                    <a:pt x="1824" y="1484"/>
                    <a:pt x="1828" y="1488"/>
                  </a:cubicBezTo>
                  <a:cubicBezTo>
                    <a:pt x="1902" y="1575"/>
                    <a:pt x="1898" y="1705"/>
                    <a:pt x="1817" y="1787"/>
                  </a:cubicBezTo>
                  <a:cubicBezTo>
                    <a:pt x="1774" y="1829"/>
                    <a:pt x="1719" y="1851"/>
                    <a:pt x="1661" y="1851"/>
                  </a:cubicBezTo>
                  <a:cubicBezTo>
                    <a:pt x="1608" y="1851"/>
                    <a:pt x="1559" y="1833"/>
                    <a:pt x="1519" y="1798"/>
                  </a:cubicBezTo>
                  <a:cubicBezTo>
                    <a:pt x="1514" y="1795"/>
                    <a:pt x="1512" y="1791"/>
                    <a:pt x="1508" y="1787"/>
                  </a:cubicBezTo>
                  <a:cubicBezTo>
                    <a:pt x="1504" y="1782"/>
                    <a:pt x="1499" y="1779"/>
                    <a:pt x="1495" y="1775"/>
                  </a:cubicBezTo>
                  <a:cubicBezTo>
                    <a:pt x="1427" y="1696"/>
                    <a:pt x="1424" y="1579"/>
                    <a:pt x="1487" y="1496"/>
                  </a:cubicBezTo>
                  <a:cubicBezTo>
                    <a:pt x="1493" y="1490"/>
                    <a:pt x="1502" y="1484"/>
                    <a:pt x="1508" y="1477"/>
                  </a:cubicBezTo>
                  <a:cubicBezTo>
                    <a:pt x="1514" y="1471"/>
                    <a:pt x="1522" y="1464"/>
                    <a:pt x="1527" y="1456"/>
                  </a:cubicBezTo>
                  <a:cubicBezTo>
                    <a:pt x="1566" y="1426"/>
                    <a:pt x="1613" y="1411"/>
                    <a:pt x="1661" y="1411"/>
                  </a:cubicBezTo>
                  <a:close/>
                  <a:moveTo>
                    <a:pt x="749" y="0"/>
                  </a:moveTo>
                  <a:cubicBezTo>
                    <a:pt x="672" y="0"/>
                    <a:pt x="596" y="29"/>
                    <a:pt x="538" y="87"/>
                  </a:cubicBezTo>
                  <a:lnTo>
                    <a:pt x="119" y="506"/>
                  </a:lnTo>
                  <a:cubicBezTo>
                    <a:pt x="4" y="622"/>
                    <a:pt x="4" y="811"/>
                    <a:pt x="119" y="926"/>
                  </a:cubicBezTo>
                  <a:cubicBezTo>
                    <a:pt x="177" y="984"/>
                    <a:pt x="254" y="1013"/>
                    <a:pt x="330" y="1013"/>
                  </a:cubicBezTo>
                  <a:cubicBezTo>
                    <a:pt x="407" y="1013"/>
                    <a:pt x="482" y="984"/>
                    <a:pt x="540" y="926"/>
                  </a:cubicBezTo>
                  <a:lnTo>
                    <a:pt x="917" y="1303"/>
                  </a:lnTo>
                  <a:cubicBezTo>
                    <a:pt x="827" y="1512"/>
                    <a:pt x="827" y="1750"/>
                    <a:pt x="919" y="1958"/>
                  </a:cubicBezTo>
                  <a:lnTo>
                    <a:pt x="540" y="2337"/>
                  </a:lnTo>
                  <a:cubicBezTo>
                    <a:pt x="480" y="2280"/>
                    <a:pt x="403" y="2251"/>
                    <a:pt x="327" y="2251"/>
                  </a:cubicBezTo>
                  <a:cubicBezTo>
                    <a:pt x="250" y="2251"/>
                    <a:pt x="174" y="2280"/>
                    <a:pt x="116" y="2338"/>
                  </a:cubicBezTo>
                  <a:cubicBezTo>
                    <a:pt x="0" y="2454"/>
                    <a:pt x="0" y="2642"/>
                    <a:pt x="116" y="2758"/>
                  </a:cubicBezTo>
                  <a:lnTo>
                    <a:pt x="534" y="3176"/>
                  </a:lnTo>
                  <a:cubicBezTo>
                    <a:pt x="592" y="3234"/>
                    <a:pt x="669" y="3264"/>
                    <a:pt x="745" y="3264"/>
                  </a:cubicBezTo>
                  <a:cubicBezTo>
                    <a:pt x="822" y="3264"/>
                    <a:pt x="897" y="3234"/>
                    <a:pt x="955" y="3176"/>
                  </a:cubicBezTo>
                  <a:cubicBezTo>
                    <a:pt x="1071" y="3060"/>
                    <a:pt x="1071" y="2874"/>
                    <a:pt x="955" y="2756"/>
                  </a:cubicBezTo>
                  <a:lnTo>
                    <a:pt x="1334" y="2377"/>
                  </a:lnTo>
                  <a:cubicBezTo>
                    <a:pt x="1435" y="2421"/>
                    <a:pt x="1545" y="2445"/>
                    <a:pt x="1660" y="2445"/>
                  </a:cubicBezTo>
                  <a:cubicBezTo>
                    <a:pt x="1774" y="2445"/>
                    <a:pt x="1885" y="2421"/>
                    <a:pt x="1986" y="2376"/>
                  </a:cubicBezTo>
                  <a:lnTo>
                    <a:pt x="2366" y="2756"/>
                  </a:lnTo>
                  <a:cubicBezTo>
                    <a:pt x="2250" y="2872"/>
                    <a:pt x="2251" y="3060"/>
                    <a:pt x="2367" y="3176"/>
                  </a:cubicBezTo>
                  <a:cubicBezTo>
                    <a:pt x="2425" y="3234"/>
                    <a:pt x="2502" y="3264"/>
                    <a:pt x="2578" y="3264"/>
                  </a:cubicBezTo>
                  <a:cubicBezTo>
                    <a:pt x="2655" y="3264"/>
                    <a:pt x="2729" y="3234"/>
                    <a:pt x="2788" y="3176"/>
                  </a:cubicBezTo>
                  <a:lnTo>
                    <a:pt x="3207" y="2758"/>
                  </a:lnTo>
                  <a:cubicBezTo>
                    <a:pt x="3323" y="2642"/>
                    <a:pt x="3323" y="2454"/>
                    <a:pt x="3207" y="2338"/>
                  </a:cubicBezTo>
                  <a:cubicBezTo>
                    <a:pt x="3149" y="2280"/>
                    <a:pt x="3073" y="2251"/>
                    <a:pt x="2997" y="2251"/>
                  </a:cubicBezTo>
                  <a:cubicBezTo>
                    <a:pt x="2921" y="2251"/>
                    <a:pt x="2845" y="2280"/>
                    <a:pt x="2787" y="2337"/>
                  </a:cubicBezTo>
                  <a:lnTo>
                    <a:pt x="2407" y="1956"/>
                  </a:lnTo>
                  <a:cubicBezTo>
                    <a:pt x="2497" y="1750"/>
                    <a:pt x="2498" y="1513"/>
                    <a:pt x="2408" y="1306"/>
                  </a:cubicBezTo>
                  <a:lnTo>
                    <a:pt x="2788" y="926"/>
                  </a:lnTo>
                  <a:cubicBezTo>
                    <a:pt x="2846" y="984"/>
                    <a:pt x="2923" y="1013"/>
                    <a:pt x="2998" y="1013"/>
                  </a:cubicBezTo>
                  <a:cubicBezTo>
                    <a:pt x="3075" y="1013"/>
                    <a:pt x="3149" y="984"/>
                    <a:pt x="3208" y="926"/>
                  </a:cubicBezTo>
                  <a:cubicBezTo>
                    <a:pt x="3324" y="811"/>
                    <a:pt x="3324" y="622"/>
                    <a:pt x="3208" y="506"/>
                  </a:cubicBezTo>
                  <a:lnTo>
                    <a:pt x="2790" y="87"/>
                  </a:lnTo>
                  <a:cubicBezTo>
                    <a:pt x="2733" y="29"/>
                    <a:pt x="2656" y="0"/>
                    <a:pt x="2580" y="0"/>
                  </a:cubicBezTo>
                  <a:cubicBezTo>
                    <a:pt x="2504" y="0"/>
                    <a:pt x="2428" y="29"/>
                    <a:pt x="2370" y="87"/>
                  </a:cubicBezTo>
                  <a:cubicBezTo>
                    <a:pt x="2255" y="203"/>
                    <a:pt x="2255" y="392"/>
                    <a:pt x="2369" y="507"/>
                  </a:cubicBezTo>
                  <a:lnTo>
                    <a:pt x="1990" y="886"/>
                  </a:lnTo>
                  <a:cubicBezTo>
                    <a:pt x="1886" y="841"/>
                    <a:pt x="1774" y="818"/>
                    <a:pt x="1662" y="818"/>
                  </a:cubicBezTo>
                  <a:cubicBezTo>
                    <a:pt x="1551" y="818"/>
                    <a:pt x="1439" y="841"/>
                    <a:pt x="1335" y="885"/>
                  </a:cubicBezTo>
                  <a:lnTo>
                    <a:pt x="959" y="507"/>
                  </a:lnTo>
                  <a:cubicBezTo>
                    <a:pt x="1074" y="392"/>
                    <a:pt x="1072" y="203"/>
                    <a:pt x="959" y="87"/>
                  </a:cubicBezTo>
                  <a:cubicBezTo>
                    <a:pt x="901" y="29"/>
                    <a:pt x="825" y="0"/>
                    <a:pt x="7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1706784" y="2647885"/>
              <a:ext cx="57737" cy="57769"/>
            </a:xfrm>
            <a:custGeom>
              <a:rect b="b" l="l" r="r" t="t"/>
              <a:pathLst>
                <a:path extrusionOk="0" h="1783" w="1782">
                  <a:moveTo>
                    <a:pt x="891" y="596"/>
                  </a:moveTo>
                  <a:cubicBezTo>
                    <a:pt x="1054" y="596"/>
                    <a:pt x="1188" y="728"/>
                    <a:pt x="1188" y="893"/>
                  </a:cubicBezTo>
                  <a:cubicBezTo>
                    <a:pt x="1188" y="1056"/>
                    <a:pt x="1055" y="1191"/>
                    <a:pt x="891" y="1191"/>
                  </a:cubicBezTo>
                  <a:cubicBezTo>
                    <a:pt x="726" y="1191"/>
                    <a:pt x="593" y="1057"/>
                    <a:pt x="593" y="893"/>
                  </a:cubicBezTo>
                  <a:cubicBezTo>
                    <a:pt x="593" y="728"/>
                    <a:pt x="726" y="596"/>
                    <a:pt x="891" y="596"/>
                  </a:cubicBezTo>
                  <a:close/>
                  <a:moveTo>
                    <a:pt x="891" y="1"/>
                  </a:moveTo>
                  <a:cubicBezTo>
                    <a:pt x="400" y="1"/>
                    <a:pt x="0" y="401"/>
                    <a:pt x="0" y="892"/>
                  </a:cubicBezTo>
                  <a:cubicBezTo>
                    <a:pt x="0" y="1382"/>
                    <a:pt x="400"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1776056" y="2647885"/>
              <a:ext cx="57737" cy="57769"/>
            </a:xfrm>
            <a:custGeom>
              <a:rect b="b" l="l" r="r" t="t"/>
              <a:pathLst>
                <a:path extrusionOk="0" h="1783" w="1782">
                  <a:moveTo>
                    <a:pt x="891" y="596"/>
                  </a:moveTo>
                  <a:cubicBezTo>
                    <a:pt x="1054" y="596"/>
                    <a:pt x="1188" y="728"/>
                    <a:pt x="1188" y="893"/>
                  </a:cubicBezTo>
                  <a:cubicBezTo>
                    <a:pt x="1188" y="1056"/>
                    <a:pt x="1056" y="1191"/>
                    <a:pt x="891" y="1191"/>
                  </a:cubicBezTo>
                  <a:cubicBezTo>
                    <a:pt x="727" y="1191"/>
                    <a:pt x="594" y="1057"/>
                    <a:pt x="594" y="893"/>
                  </a:cubicBezTo>
                  <a:cubicBezTo>
                    <a:pt x="595" y="728"/>
                    <a:pt x="728" y="596"/>
                    <a:pt x="891" y="596"/>
                  </a:cubicBezTo>
                  <a:close/>
                  <a:moveTo>
                    <a:pt x="891" y="1"/>
                  </a:moveTo>
                  <a:cubicBezTo>
                    <a:pt x="401" y="1"/>
                    <a:pt x="1" y="401"/>
                    <a:pt x="1" y="892"/>
                  </a:cubicBezTo>
                  <a:cubicBezTo>
                    <a:pt x="1" y="1382"/>
                    <a:pt x="401"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1638258" y="2770551"/>
              <a:ext cx="21902" cy="19278"/>
            </a:xfrm>
            <a:custGeom>
              <a:rect b="b" l="l" r="r" t="t"/>
              <a:pathLst>
                <a:path extrusionOk="0" h="595" w="676">
                  <a:moveTo>
                    <a:pt x="339" y="1"/>
                  </a:moveTo>
                  <a:cubicBezTo>
                    <a:pt x="200" y="1"/>
                    <a:pt x="74" y="92"/>
                    <a:pt x="43" y="228"/>
                  </a:cubicBezTo>
                  <a:cubicBezTo>
                    <a:pt x="0" y="422"/>
                    <a:pt x="147" y="595"/>
                    <a:pt x="333" y="595"/>
                  </a:cubicBezTo>
                  <a:lnTo>
                    <a:pt x="336" y="595"/>
                  </a:lnTo>
                  <a:cubicBezTo>
                    <a:pt x="475" y="595"/>
                    <a:pt x="601" y="502"/>
                    <a:pt x="632" y="366"/>
                  </a:cubicBezTo>
                  <a:cubicBezTo>
                    <a:pt x="675" y="174"/>
                    <a:pt x="529" y="1"/>
                    <a:pt x="3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a:off x="1848696" y="2667163"/>
              <a:ext cx="19278" cy="79704"/>
            </a:xfrm>
            <a:custGeom>
              <a:rect b="b" l="l" r="r" t="t"/>
              <a:pathLst>
                <a:path extrusionOk="0" h="2460" w="595">
                  <a:moveTo>
                    <a:pt x="297" y="1"/>
                  </a:moveTo>
                  <a:cubicBezTo>
                    <a:pt x="133" y="1"/>
                    <a:pt x="0" y="133"/>
                    <a:pt x="0" y="298"/>
                  </a:cubicBezTo>
                  <a:lnTo>
                    <a:pt x="0" y="2154"/>
                  </a:lnTo>
                  <a:cubicBezTo>
                    <a:pt x="0" y="2302"/>
                    <a:pt x="105" y="2435"/>
                    <a:pt x="253" y="2456"/>
                  </a:cubicBezTo>
                  <a:cubicBezTo>
                    <a:pt x="268" y="2458"/>
                    <a:pt x="282" y="2459"/>
                    <a:pt x="297" y="2459"/>
                  </a:cubicBezTo>
                  <a:cubicBezTo>
                    <a:pt x="461" y="2459"/>
                    <a:pt x="593" y="2326"/>
                    <a:pt x="593" y="2162"/>
                  </a:cubicBezTo>
                  <a:lnTo>
                    <a:pt x="593" y="299"/>
                  </a:lnTo>
                  <a:cubicBezTo>
                    <a:pt x="595" y="133"/>
                    <a:pt x="461"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5"/>
            <p:cNvSpPr/>
            <p:nvPr/>
          </p:nvSpPr>
          <p:spPr>
            <a:xfrm>
              <a:off x="1849182" y="2761738"/>
              <a:ext cx="19310" cy="19310"/>
            </a:xfrm>
            <a:custGeom>
              <a:rect b="b" l="l" r="r" t="t"/>
              <a:pathLst>
                <a:path extrusionOk="0" h="596" w="596">
                  <a:moveTo>
                    <a:pt x="298" y="0"/>
                  </a:moveTo>
                  <a:cubicBezTo>
                    <a:pt x="220" y="0"/>
                    <a:pt x="143" y="32"/>
                    <a:pt x="87" y="88"/>
                  </a:cubicBezTo>
                  <a:cubicBezTo>
                    <a:pt x="32" y="142"/>
                    <a:pt x="1" y="219"/>
                    <a:pt x="1" y="298"/>
                  </a:cubicBezTo>
                  <a:cubicBezTo>
                    <a:pt x="1" y="375"/>
                    <a:pt x="32" y="453"/>
                    <a:pt x="87" y="509"/>
                  </a:cubicBezTo>
                  <a:cubicBezTo>
                    <a:pt x="143" y="563"/>
                    <a:pt x="219" y="595"/>
                    <a:pt x="298" y="595"/>
                  </a:cubicBezTo>
                  <a:cubicBezTo>
                    <a:pt x="376" y="595"/>
                    <a:pt x="454" y="563"/>
                    <a:pt x="508" y="509"/>
                  </a:cubicBezTo>
                  <a:cubicBezTo>
                    <a:pt x="564" y="453"/>
                    <a:pt x="596" y="377"/>
                    <a:pt x="596" y="298"/>
                  </a:cubicBezTo>
                  <a:cubicBezTo>
                    <a:pt x="596" y="220"/>
                    <a:pt x="563" y="142"/>
                    <a:pt x="508" y="88"/>
                  </a:cubicBezTo>
                  <a:cubicBezTo>
                    <a:pt x="451" y="32"/>
                    <a:pt x="376"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45"/>
          <p:cNvGrpSpPr/>
          <p:nvPr/>
        </p:nvGrpSpPr>
        <p:grpSpPr>
          <a:xfrm>
            <a:off x="256145" y="1307374"/>
            <a:ext cx="736602" cy="777624"/>
            <a:chOff x="-3171395" y="736983"/>
            <a:chExt cx="1712232" cy="1807587"/>
          </a:xfrm>
        </p:grpSpPr>
        <p:grpSp>
          <p:nvGrpSpPr>
            <p:cNvPr id="1530" name="Google Shape;1530;p45"/>
            <p:cNvGrpSpPr/>
            <p:nvPr/>
          </p:nvGrpSpPr>
          <p:grpSpPr>
            <a:xfrm>
              <a:off x="-3128356" y="827596"/>
              <a:ext cx="1626149" cy="1626342"/>
              <a:chOff x="-4570025" y="-195475"/>
              <a:chExt cx="1932900" cy="1932900"/>
            </a:xfrm>
          </p:grpSpPr>
          <p:sp>
            <p:nvSpPr>
              <p:cNvPr id="1531" name="Google Shape;1531;p4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45"/>
            <p:cNvGrpSpPr/>
            <p:nvPr/>
          </p:nvGrpSpPr>
          <p:grpSpPr>
            <a:xfrm>
              <a:off x="-3171395" y="736983"/>
              <a:ext cx="1712232" cy="1807587"/>
              <a:chOff x="-1141405" y="2245329"/>
              <a:chExt cx="336848" cy="355600"/>
            </a:xfrm>
          </p:grpSpPr>
          <p:sp>
            <p:nvSpPr>
              <p:cNvPr id="1534" name="Google Shape;1534;p4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8" name="Google Shape;1538;p45"/>
          <p:cNvGrpSpPr/>
          <p:nvPr/>
        </p:nvGrpSpPr>
        <p:grpSpPr>
          <a:xfrm>
            <a:off x="6886943" y="445031"/>
            <a:ext cx="1746235" cy="1092954"/>
            <a:chOff x="660857" y="991303"/>
            <a:chExt cx="2504639" cy="1567634"/>
          </a:xfrm>
        </p:grpSpPr>
        <p:sp>
          <p:nvSpPr>
            <p:cNvPr id="1539" name="Google Shape;1539;p45"/>
            <p:cNvSpPr/>
            <p:nvPr/>
          </p:nvSpPr>
          <p:spPr>
            <a:xfrm>
              <a:off x="1461130" y="1862640"/>
              <a:ext cx="906715" cy="328316"/>
            </a:xfrm>
            <a:custGeom>
              <a:rect b="b" l="l" r="r" t="t"/>
              <a:pathLst>
                <a:path extrusionOk="0" h="5678" w="15681">
                  <a:moveTo>
                    <a:pt x="13127" y="1703"/>
                  </a:moveTo>
                  <a:cubicBezTo>
                    <a:pt x="10194" y="9"/>
                    <a:pt x="5433" y="0"/>
                    <a:pt x="2518" y="1684"/>
                  </a:cubicBezTo>
                  <a:cubicBezTo>
                    <a:pt x="672" y="2750"/>
                    <a:pt x="0" y="4242"/>
                    <a:pt x="502" y="5624"/>
                  </a:cubicBezTo>
                  <a:cubicBezTo>
                    <a:pt x="788" y="4835"/>
                    <a:pt x="1460" y="4082"/>
                    <a:pt x="2518" y="3472"/>
                  </a:cubicBezTo>
                  <a:cubicBezTo>
                    <a:pt x="5433" y="1789"/>
                    <a:pt x="10194" y="1797"/>
                    <a:pt x="13127" y="3492"/>
                  </a:cubicBezTo>
                  <a:cubicBezTo>
                    <a:pt x="14204" y="4113"/>
                    <a:pt x="14887" y="4876"/>
                    <a:pt x="15178" y="5678"/>
                  </a:cubicBezTo>
                  <a:cubicBezTo>
                    <a:pt x="15681" y="4290"/>
                    <a:pt x="14996" y="2783"/>
                    <a:pt x="13127" y="17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2157552" y="1476150"/>
              <a:ext cx="906830" cy="312704"/>
            </a:xfrm>
            <a:custGeom>
              <a:rect b="b" l="l" r="r" t="t"/>
              <a:pathLst>
                <a:path extrusionOk="0" h="5408" w="15683">
                  <a:moveTo>
                    <a:pt x="13128" y="1434"/>
                  </a:moveTo>
                  <a:cubicBezTo>
                    <a:pt x="11354" y="410"/>
                    <a:pt x="8913" y="1"/>
                    <a:pt x="6615" y="211"/>
                  </a:cubicBezTo>
                  <a:cubicBezTo>
                    <a:pt x="6252" y="244"/>
                    <a:pt x="5893" y="293"/>
                    <a:pt x="5541" y="356"/>
                  </a:cubicBezTo>
                  <a:cubicBezTo>
                    <a:pt x="4434" y="557"/>
                    <a:pt x="3394" y="910"/>
                    <a:pt x="2518" y="1414"/>
                  </a:cubicBezTo>
                  <a:cubicBezTo>
                    <a:pt x="673" y="2480"/>
                    <a:pt x="0" y="3972"/>
                    <a:pt x="500" y="5354"/>
                  </a:cubicBezTo>
                  <a:cubicBezTo>
                    <a:pt x="788" y="4564"/>
                    <a:pt x="1460" y="3812"/>
                    <a:pt x="2518" y="3202"/>
                  </a:cubicBezTo>
                  <a:cubicBezTo>
                    <a:pt x="5433" y="1519"/>
                    <a:pt x="10194" y="1528"/>
                    <a:pt x="13128" y="3222"/>
                  </a:cubicBezTo>
                  <a:cubicBezTo>
                    <a:pt x="14204" y="3843"/>
                    <a:pt x="14889" y="4607"/>
                    <a:pt x="15178" y="5407"/>
                  </a:cubicBezTo>
                  <a:cubicBezTo>
                    <a:pt x="15682" y="4021"/>
                    <a:pt x="14998" y="2514"/>
                    <a:pt x="13128" y="1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1456735" y="1056007"/>
              <a:ext cx="906772" cy="328258"/>
            </a:xfrm>
            <a:custGeom>
              <a:rect b="b" l="l" r="r" t="t"/>
              <a:pathLst>
                <a:path extrusionOk="0" h="5677" w="15682">
                  <a:moveTo>
                    <a:pt x="2517" y="3470"/>
                  </a:moveTo>
                  <a:cubicBezTo>
                    <a:pt x="5434" y="1787"/>
                    <a:pt x="10193" y="1797"/>
                    <a:pt x="13128" y="3490"/>
                  </a:cubicBezTo>
                  <a:cubicBezTo>
                    <a:pt x="14205" y="4112"/>
                    <a:pt x="14888" y="4876"/>
                    <a:pt x="15178" y="5676"/>
                  </a:cubicBezTo>
                  <a:cubicBezTo>
                    <a:pt x="15681" y="4289"/>
                    <a:pt x="14997" y="2783"/>
                    <a:pt x="13128" y="1703"/>
                  </a:cubicBezTo>
                  <a:cubicBezTo>
                    <a:pt x="10193" y="8"/>
                    <a:pt x="5434" y="0"/>
                    <a:pt x="2517" y="1683"/>
                  </a:cubicBezTo>
                  <a:cubicBezTo>
                    <a:pt x="673" y="2749"/>
                    <a:pt x="1" y="4241"/>
                    <a:pt x="501" y="5622"/>
                  </a:cubicBezTo>
                  <a:cubicBezTo>
                    <a:pt x="788" y="4833"/>
                    <a:pt x="1461" y="4081"/>
                    <a:pt x="2517" y="34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760313" y="1473490"/>
              <a:ext cx="906772" cy="312878"/>
            </a:xfrm>
            <a:custGeom>
              <a:rect b="b" l="l" r="r" t="t"/>
              <a:pathLst>
                <a:path extrusionOk="0" h="5411" w="15682">
                  <a:moveTo>
                    <a:pt x="13128" y="1436"/>
                  </a:moveTo>
                  <a:cubicBezTo>
                    <a:pt x="12246" y="928"/>
                    <a:pt x="11202" y="571"/>
                    <a:pt x="10091" y="367"/>
                  </a:cubicBezTo>
                  <a:lnTo>
                    <a:pt x="10090" y="367"/>
                  </a:lnTo>
                  <a:cubicBezTo>
                    <a:pt x="9733" y="300"/>
                    <a:pt x="9371" y="251"/>
                    <a:pt x="9005" y="217"/>
                  </a:cubicBezTo>
                  <a:lnTo>
                    <a:pt x="9004" y="217"/>
                  </a:lnTo>
                  <a:cubicBezTo>
                    <a:pt x="6709" y="0"/>
                    <a:pt x="4277" y="400"/>
                    <a:pt x="2517" y="1417"/>
                  </a:cubicBezTo>
                  <a:cubicBezTo>
                    <a:pt x="671" y="2483"/>
                    <a:pt x="1" y="3975"/>
                    <a:pt x="501" y="5356"/>
                  </a:cubicBezTo>
                  <a:cubicBezTo>
                    <a:pt x="788" y="4567"/>
                    <a:pt x="1460" y="3815"/>
                    <a:pt x="2517" y="3205"/>
                  </a:cubicBezTo>
                  <a:cubicBezTo>
                    <a:pt x="5434" y="1520"/>
                    <a:pt x="10193" y="1529"/>
                    <a:pt x="13128" y="3225"/>
                  </a:cubicBezTo>
                  <a:cubicBezTo>
                    <a:pt x="14205" y="3846"/>
                    <a:pt x="14887" y="4609"/>
                    <a:pt x="15178" y="5410"/>
                  </a:cubicBezTo>
                  <a:cubicBezTo>
                    <a:pt x="15681" y="4023"/>
                    <a:pt x="14997" y="2515"/>
                    <a:pt x="13128" y="14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675833" y="1706691"/>
              <a:ext cx="2472606" cy="852246"/>
            </a:xfrm>
            <a:custGeom>
              <a:rect b="b" l="l" r="r" t="t"/>
              <a:pathLst>
                <a:path extrusionOk="0" h="14739" w="42762">
                  <a:moveTo>
                    <a:pt x="42692" y="71"/>
                  </a:moveTo>
                  <a:cubicBezTo>
                    <a:pt x="42690" y="64"/>
                    <a:pt x="42687" y="56"/>
                    <a:pt x="42686" y="47"/>
                  </a:cubicBezTo>
                  <a:cubicBezTo>
                    <a:pt x="42753" y="485"/>
                    <a:pt x="42732" y="928"/>
                    <a:pt x="42615" y="1363"/>
                  </a:cubicBezTo>
                  <a:cubicBezTo>
                    <a:pt x="42324" y="2437"/>
                    <a:pt x="41464" y="3469"/>
                    <a:pt x="40035" y="4294"/>
                  </a:cubicBezTo>
                  <a:cubicBezTo>
                    <a:pt x="39269" y="4737"/>
                    <a:pt x="38400" y="5084"/>
                    <a:pt x="37471" y="5338"/>
                  </a:cubicBezTo>
                  <a:cubicBezTo>
                    <a:pt x="35699" y="5823"/>
                    <a:pt x="34113" y="6483"/>
                    <a:pt x="32775" y="7282"/>
                  </a:cubicBezTo>
                  <a:cubicBezTo>
                    <a:pt x="32383" y="7516"/>
                    <a:pt x="32012" y="7764"/>
                    <a:pt x="31663" y="8021"/>
                  </a:cubicBezTo>
                  <a:cubicBezTo>
                    <a:pt x="30938" y="8558"/>
                    <a:pt x="30314" y="9142"/>
                    <a:pt x="29802" y="9767"/>
                  </a:cubicBezTo>
                  <a:cubicBezTo>
                    <a:pt x="29402" y="10254"/>
                    <a:pt x="28866" y="10713"/>
                    <a:pt x="28196" y="11125"/>
                  </a:cubicBezTo>
                  <a:cubicBezTo>
                    <a:pt x="28130" y="11166"/>
                    <a:pt x="28060" y="11208"/>
                    <a:pt x="27991" y="11248"/>
                  </a:cubicBezTo>
                  <a:cubicBezTo>
                    <a:pt x="24389" y="13328"/>
                    <a:pt x="18516" y="13317"/>
                    <a:pt x="14890" y="11223"/>
                  </a:cubicBezTo>
                  <a:cubicBezTo>
                    <a:pt x="14806" y="11176"/>
                    <a:pt x="14724" y="11126"/>
                    <a:pt x="14644" y="11077"/>
                  </a:cubicBezTo>
                  <a:cubicBezTo>
                    <a:pt x="13987" y="10668"/>
                    <a:pt x="13461" y="10216"/>
                    <a:pt x="13064" y="9736"/>
                  </a:cubicBezTo>
                  <a:cubicBezTo>
                    <a:pt x="12546" y="9110"/>
                    <a:pt x="11914" y="8524"/>
                    <a:pt x="11185" y="7985"/>
                  </a:cubicBezTo>
                  <a:cubicBezTo>
                    <a:pt x="10829" y="7724"/>
                    <a:pt x="10453" y="7473"/>
                    <a:pt x="10053" y="7235"/>
                  </a:cubicBezTo>
                  <a:cubicBezTo>
                    <a:pt x="8708" y="6433"/>
                    <a:pt x="7118" y="5770"/>
                    <a:pt x="5346" y="5281"/>
                  </a:cubicBezTo>
                  <a:cubicBezTo>
                    <a:pt x="4415" y="5023"/>
                    <a:pt x="3541" y="4672"/>
                    <a:pt x="2769" y="4226"/>
                  </a:cubicBezTo>
                  <a:cubicBezTo>
                    <a:pt x="1279" y="3366"/>
                    <a:pt x="399" y="2286"/>
                    <a:pt x="130" y="1168"/>
                  </a:cubicBezTo>
                  <a:cubicBezTo>
                    <a:pt x="36" y="780"/>
                    <a:pt x="17" y="390"/>
                    <a:pt x="70" y="1"/>
                  </a:cubicBezTo>
                  <a:cubicBezTo>
                    <a:pt x="68" y="8"/>
                    <a:pt x="67" y="14"/>
                    <a:pt x="65" y="21"/>
                  </a:cubicBezTo>
                  <a:cubicBezTo>
                    <a:pt x="0" y="396"/>
                    <a:pt x="37" y="1525"/>
                    <a:pt x="39" y="1850"/>
                  </a:cubicBezTo>
                  <a:cubicBezTo>
                    <a:pt x="47" y="3219"/>
                    <a:pt x="957" y="4589"/>
                    <a:pt x="2769" y="5637"/>
                  </a:cubicBezTo>
                  <a:cubicBezTo>
                    <a:pt x="3541" y="6081"/>
                    <a:pt x="4415" y="6433"/>
                    <a:pt x="5346" y="6690"/>
                  </a:cubicBezTo>
                  <a:cubicBezTo>
                    <a:pt x="8730" y="7624"/>
                    <a:pt x="11446" y="9193"/>
                    <a:pt x="13064" y="11146"/>
                  </a:cubicBezTo>
                  <a:cubicBezTo>
                    <a:pt x="13509" y="11683"/>
                    <a:pt x="14118" y="12188"/>
                    <a:pt x="14890" y="12634"/>
                  </a:cubicBezTo>
                  <a:cubicBezTo>
                    <a:pt x="18514" y="14726"/>
                    <a:pt x="24389" y="14738"/>
                    <a:pt x="27991" y="12657"/>
                  </a:cubicBezTo>
                  <a:cubicBezTo>
                    <a:pt x="28759" y="12214"/>
                    <a:pt x="29362" y="11712"/>
                    <a:pt x="29802" y="11176"/>
                  </a:cubicBezTo>
                  <a:cubicBezTo>
                    <a:pt x="31397" y="9228"/>
                    <a:pt x="34098" y="7670"/>
                    <a:pt x="37471" y="6749"/>
                  </a:cubicBezTo>
                  <a:cubicBezTo>
                    <a:pt x="38399" y="6495"/>
                    <a:pt x="39268" y="6146"/>
                    <a:pt x="40035" y="5704"/>
                  </a:cubicBezTo>
                  <a:cubicBezTo>
                    <a:pt x="41854" y="4654"/>
                    <a:pt x="42750" y="3269"/>
                    <a:pt x="42726" y="1888"/>
                  </a:cubicBezTo>
                  <a:cubicBezTo>
                    <a:pt x="42721" y="1603"/>
                    <a:pt x="42761" y="385"/>
                    <a:pt x="42692" y="71"/>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2501831" y="1739939"/>
              <a:ext cx="220998" cy="160284"/>
            </a:xfrm>
            <a:custGeom>
              <a:rect b="b" l="l" r="r" t="t"/>
              <a:pathLst>
                <a:path extrusionOk="0" h="2772" w="3822">
                  <a:moveTo>
                    <a:pt x="3820" y="1561"/>
                  </a:moveTo>
                  <a:lnTo>
                    <a:pt x="3820" y="1561"/>
                  </a:lnTo>
                  <a:lnTo>
                    <a:pt x="3820" y="453"/>
                  </a:lnTo>
                  <a:lnTo>
                    <a:pt x="3283" y="453"/>
                  </a:lnTo>
                  <a:cubicBezTo>
                    <a:pt x="3274" y="447"/>
                    <a:pt x="3266" y="441"/>
                    <a:pt x="3256" y="435"/>
                  </a:cubicBezTo>
                  <a:cubicBezTo>
                    <a:pt x="2508" y="4"/>
                    <a:pt x="1299" y="1"/>
                    <a:pt x="555" y="430"/>
                  </a:cubicBezTo>
                  <a:cubicBezTo>
                    <a:pt x="542" y="438"/>
                    <a:pt x="533" y="445"/>
                    <a:pt x="521" y="452"/>
                  </a:cubicBezTo>
                  <a:lnTo>
                    <a:pt x="1" y="452"/>
                  </a:lnTo>
                  <a:lnTo>
                    <a:pt x="1" y="1561"/>
                  </a:lnTo>
                  <a:lnTo>
                    <a:pt x="1" y="1561"/>
                  </a:lnTo>
                  <a:cubicBezTo>
                    <a:pt x="2" y="1842"/>
                    <a:pt x="192" y="2122"/>
                    <a:pt x="564" y="2337"/>
                  </a:cubicBezTo>
                  <a:cubicBezTo>
                    <a:pt x="1311" y="2770"/>
                    <a:pt x="2520" y="2771"/>
                    <a:pt x="3263" y="2342"/>
                  </a:cubicBezTo>
                  <a:cubicBezTo>
                    <a:pt x="3637" y="2127"/>
                    <a:pt x="3822" y="1844"/>
                    <a:pt x="3819" y="15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5"/>
            <p:cNvSpPr/>
            <p:nvPr/>
          </p:nvSpPr>
          <p:spPr>
            <a:xfrm>
              <a:off x="2158072" y="1770354"/>
              <a:ext cx="371914" cy="92400"/>
            </a:xfrm>
            <a:custGeom>
              <a:rect b="b" l="l" r="r" t="t"/>
              <a:pathLst>
                <a:path extrusionOk="0" h="1598" w="6432">
                  <a:moveTo>
                    <a:pt x="1" y="656"/>
                  </a:moveTo>
                  <a:lnTo>
                    <a:pt x="1" y="1185"/>
                  </a:lnTo>
                  <a:cubicBezTo>
                    <a:pt x="1" y="1413"/>
                    <a:pt x="185" y="1598"/>
                    <a:pt x="413" y="1598"/>
                  </a:cubicBezTo>
                  <a:lnTo>
                    <a:pt x="5860" y="1598"/>
                  </a:lnTo>
                  <a:cubicBezTo>
                    <a:pt x="6083" y="1598"/>
                    <a:pt x="6277" y="1468"/>
                    <a:pt x="6370" y="1281"/>
                  </a:cubicBezTo>
                  <a:cubicBezTo>
                    <a:pt x="6426" y="1168"/>
                    <a:pt x="6432" y="1038"/>
                    <a:pt x="6395" y="919"/>
                  </a:cubicBezTo>
                  <a:lnTo>
                    <a:pt x="6232" y="398"/>
                  </a:lnTo>
                  <a:cubicBezTo>
                    <a:pt x="6160" y="161"/>
                    <a:pt x="5940" y="1"/>
                    <a:pt x="5692" y="1"/>
                  </a:cubicBezTo>
                  <a:lnTo>
                    <a:pt x="656" y="1"/>
                  </a:lnTo>
                  <a:cubicBezTo>
                    <a:pt x="294" y="1"/>
                    <a:pt x="1" y="295"/>
                    <a:pt x="1"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5"/>
            <p:cNvSpPr/>
            <p:nvPr/>
          </p:nvSpPr>
          <p:spPr>
            <a:xfrm>
              <a:off x="2490902" y="1696051"/>
              <a:ext cx="242681" cy="140104"/>
            </a:xfrm>
            <a:custGeom>
              <a:rect b="b" l="l" r="r" t="t"/>
              <a:pathLst>
                <a:path extrusionOk="0" h="2423" w="4197">
                  <a:moveTo>
                    <a:pt x="3445" y="434"/>
                  </a:moveTo>
                  <a:cubicBezTo>
                    <a:pt x="2697" y="3"/>
                    <a:pt x="1488" y="0"/>
                    <a:pt x="745" y="429"/>
                  </a:cubicBezTo>
                  <a:cubicBezTo>
                    <a:pt x="1" y="858"/>
                    <a:pt x="5" y="1557"/>
                    <a:pt x="753" y="1989"/>
                  </a:cubicBezTo>
                  <a:cubicBezTo>
                    <a:pt x="1502" y="2421"/>
                    <a:pt x="2711" y="2423"/>
                    <a:pt x="3454" y="1994"/>
                  </a:cubicBezTo>
                  <a:cubicBezTo>
                    <a:pt x="4197" y="1564"/>
                    <a:pt x="4194" y="866"/>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2565957" y="1743813"/>
              <a:ext cx="92574" cy="48687"/>
            </a:xfrm>
            <a:custGeom>
              <a:rect b="b" l="l" r="r" t="t"/>
              <a:pathLst>
                <a:path extrusionOk="0" h="842" w="1601">
                  <a:moveTo>
                    <a:pt x="798" y="1"/>
                  </a:moveTo>
                  <a:cubicBezTo>
                    <a:pt x="612" y="1"/>
                    <a:pt x="427" y="42"/>
                    <a:pt x="285" y="123"/>
                  </a:cubicBezTo>
                  <a:cubicBezTo>
                    <a:pt x="1" y="286"/>
                    <a:pt x="2" y="552"/>
                    <a:pt x="289" y="718"/>
                  </a:cubicBezTo>
                  <a:cubicBezTo>
                    <a:pt x="431" y="801"/>
                    <a:pt x="618" y="842"/>
                    <a:pt x="805" y="842"/>
                  </a:cubicBezTo>
                  <a:cubicBezTo>
                    <a:pt x="991" y="842"/>
                    <a:pt x="1176" y="801"/>
                    <a:pt x="1318" y="720"/>
                  </a:cubicBezTo>
                  <a:cubicBezTo>
                    <a:pt x="1601" y="555"/>
                    <a:pt x="1601" y="289"/>
                    <a:pt x="1315" y="125"/>
                  </a:cubicBezTo>
                  <a:cubicBezTo>
                    <a:pt x="1171" y="42"/>
                    <a:pt x="984" y="1"/>
                    <a:pt x="798"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2311072" y="1758905"/>
              <a:ext cx="312935" cy="175607"/>
            </a:xfrm>
            <a:custGeom>
              <a:rect b="b" l="l" r="r" t="t"/>
              <a:pathLst>
                <a:path extrusionOk="0" h="3037" w="5412">
                  <a:moveTo>
                    <a:pt x="5164" y="1"/>
                  </a:moveTo>
                  <a:lnTo>
                    <a:pt x="3489" y="91"/>
                  </a:lnTo>
                  <a:lnTo>
                    <a:pt x="2805" y="388"/>
                  </a:lnTo>
                  <a:lnTo>
                    <a:pt x="0" y="2897"/>
                  </a:lnTo>
                  <a:lnTo>
                    <a:pt x="91" y="3037"/>
                  </a:lnTo>
                  <a:lnTo>
                    <a:pt x="511" y="3037"/>
                  </a:lnTo>
                  <a:lnTo>
                    <a:pt x="5412" y="282"/>
                  </a:lnTo>
                  <a:lnTo>
                    <a:pt x="51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2601981" y="1598272"/>
              <a:ext cx="308714" cy="180811"/>
            </a:xfrm>
            <a:custGeom>
              <a:rect b="b" l="l" r="r" t="t"/>
              <a:pathLst>
                <a:path extrusionOk="0" h="3127" w="5339">
                  <a:moveTo>
                    <a:pt x="4902" y="1"/>
                  </a:moveTo>
                  <a:lnTo>
                    <a:pt x="612" y="2400"/>
                  </a:lnTo>
                  <a:lnTo>
                    <a:pt x="1" y="2779"/>
                  </a:lnTo>
                  <a:lnTo>
                    <a:pt x="504" y="3126"/>
                  </a:lnTo>
                  <a:lnTo>
                    <a:pt x="925" y="2994"/>
                  </a:lnTo>
                  <a:lnTo>
                    <a:pt x="2287" y="2779"/>
                  </a:lnTo>
                  <a:lnTo>
                    <a:pt x="2707" y="2506"/>
                  </a:lnTo>
                  <a:lnTo>
                    <a:pt x="5338" y="139"/>
                  </a:lnTo>
                  <a:lnTo>
                    <a:pt x="52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5"/>
            <p:cNvSpPr/>
            <p:nvPr/>
          </p:nvSpPr>
          <p:spPr>
            <a:xfrm>
              <a:off x="2347443" y="1560456"/>
              <a:ext cx="280208" cy="223773"/>
            </a:xfrm>
            <a:custGeom>
              <a:rect b="b" l="l" r="r" t="t"/>
              <a:pathLst>
                <a:path extrusionOk="0" h="3870" w="4846">
                  <a:moveTo>
                    <a:pt x="91" y="1"/>
                  </a:moveTo>
                  <a:lnTo>
                    <a:pt x="1" y="141"/>
                  </a:lnTo>
                  <a:lnTo>
                    <a:pt x="173" y="525"/>
                  </a:lnTo>
                  <a:lnTo>
                    <a:pt x="4692" y="3869"/>
                  </a:lnTo>
                  <a:lnTo>
                    <a:pt x="4846" y="3529"/>
                  </a:lnTo>
                  <a:lnTo>
                    <a:pt x="4078" y="2037"/>
                  </a:lnTo>
                  <a:lnTo>
                    <a:pt x="3528" y="1534"/>
                  </a:lnTo>
                  <a:lnTo>
                    <a:pt x="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2585790" y="1725657"/>
              <a:ext cx="260433" cy="242161"/>
            </a:xfrm>
            <a:custGeom>
              <a:rect b="b" l="l" r="r" t="t"/>
              <a:pathLst>
                <a:path extrusionOk="0" h="4188" w="4504">
                  <a:moveTo>
                    <a:pt x="164" y="0"/>
                  </a:moveTo>
                  <a:lnTo>
                    <a:pt x="1" y="589"/>
                  </a:lnTo>
                  <a:lnTo>
                    <a:pt x="262" y="943"/>
                  </a:lnTo>
                  <a:lnTo>
                    <a:pt x="908" y="2161"/>
                  </a:lnTo>
                  <a:lnTo>
                    <a:pt x="1302" y="2471"/>
                  </a:lnTo>
                  <a:lnTo>
                    <a:pt x="4397" y="4187"/>
                  </a:lnTo>
                  <a:lnTo>
                    <a:pt x="4503" y="4066"/>
                  </a:lnTo>
                  <a:lnTo>
                    <a:pt x="4386" y="3730"/>
                  </a:lnTo>
                  <a:lnTo>
                    <a:pt x="722" y="454"/>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2578620" y="1747861"/>
              <a:ext cx="67363" cy="38915"/>
            </a:xfrm>
            <a:custGeom>
              <a:rect b="b" l="l" r="r" t="t"/>
              <a:pathLst>
                <a:path extrusionOk="0" h="673" w="1165">
                  <a:moveTo>
                    <a:pt x="578" y="0"/>
                  </a:moveTo>
                  <a:cubicBezTo>
                    <a:pt x="430" y="0"/>
                    <a:pt x="282" y="33"/>
                    <a:pt x="170" y="98"/>
                  </a:cubicBezTo>
                  <a:cubicBezTo>
                    <a:pt x="166" y="101"/>
                    <a:pt x="162" y="102"/>
                    <a:pt x="159" y="105"/>
                  </a:cubicBezTo>
                  <a:lnTo>
                    <a:pt x="0" y="105"/>
                  </a:lnTo>
                  <a:lnTo>
                    <a:pt x="0" y="336"/>
                  </a:lnTo>
                  <a:cubicBezTo>
                    <a:pt x="2" y="422"/>
                    <a:pt x="59" y="508"/>
                    <a:pt x="173" y="573"/>
                  </a:cubicBezTo>
                  <a:cubicBezTo>
                    <a:pt x="287" y="639"/>
                    <a:pt x="436" y="672"/>
                    <a:pt x="585" y="672"/>
                  </a:cubicBezTo>
                  <a:cubicBezTo>
                    <a:pt x="733" y="672"/>
                    <a:pt x="881" y="640"/>
                    <a:pt x="994" y="575"/>
                  </a:cubicBezTo>
                  <a:cubicBezTo>
                    <a:pt x="1108" y="510"/>
                    <a:pt x="1165" y="422"/>
                    <a:pt x="1163" y="336"/>
                  </a:cubicBezTo>
                  <a:lnTo>
                    <a:pt x="1163" y="105"/>
                  </a:lnTo>
                  <a:lnTo>
                    <a:pt x="1000" y="105"/>
                  </a:lnTo>
                  <a:cubicBezTo>
                    <a:pt x="997" y="104"/>
                    <a:pt x="996" y="102"/>
                    <a:pt x="992" y="99"/>
                  </a:cubicBezTo>
                  <a:cubicBezTo>
                    <a:pt x="878" y="33"/>
                    <a:pt x="728" y="0"/>
                    <a:pt x="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2575324" y="1734504"/>
              <a:ext cx="73955" cy="38915"/>
            </a:xfrm>
            <a:custGeom>
              <a:rect b="b" l="l" r="r" t="t"/>
              <a:pathLst>
                <a:path extrusionOk="0" h="673" w="1279">
                  <a:moveTo>
                    <a:pt x="636" y="0"/>
                  </a:moveTo>
                  <a:cubicBezTo>
                    <a:pt x="488" y="0"/>
                    <a:pt x="339" y="33"/>
                    <a:pt x="227" y="98"/>
                  </a:cubicBezTo>
                  <a:cubicBezTo>
                    <a:pt x="0" y="229"/>
                    <a:pt x="2" y="441"/>
                    <a:pt x="230" y="573"/>
                  </a:cubicBezTo>
                  <a:cubicBezTo>
                    <a:pt x="344" y="639"/>
                    <a:pt x="494" y="672"/>
                    <a:pt x="643" y="672"/>
                  </a:cubicBezTo>
                  <a:cubicBezTo>
                    <a:pt x="791" y="672"/>
                    <a:pt x="939" y="640"/>
                    <a:pt x="1051" y="575"/>
                  </a:cubicBezTo>
                  <a:cubicBezTo>
                    <a:pt x="1279" y="444"/>
                    <a:pt x="1277" y="230"/>
                    <a:pt x="1049" y="100"/>
                  </a:cubicBezTo>
                  <a:cubicBezTo>
                    <a:pt x="935" y="33"/>
                    <a:pt x="786" y="0"/>
                    <a:pt x="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2593365" y="1736123"/>
              <a:ext cx="37758" cy="27986"/>
            </a:xfrm>
            <a:custGeom>
              <a:rect b="b" l="l" r="r" t="t"/>
              <a:pathLst>
                <a:path extrusionOk="0" h="484" w="653">
                  <a:moveTo>
                    <a:pt x="327" y="1"/>
                  </a:moveTo>
                  <a:cubicBezTo>
                    <a:pt x="271" y="1"/>
                    <a:pt x="215" y="13"/>
                    <a:pt x="171" y="38"/>
                  </a:cubicBezTo>
                  <a:cubicBezTo>
                    <a:pt x="127" y="62"/>
                    <a:pt x="99" y="90"/>
                    <a:pt x="79" y="121"/>
                  </a:cubicBezTo>
                  <a:lnTo>
                    <a:pt x="1" y="295"/>
                  </a:lnTo>
                  <a:lnTo>
                    <a:pt x="1" y="296"/>
                  </a:lnTo>
                  <a:cubicBezTo>
                    <a:pt x="2" y="344"/>
                    <a:pt x="34" y="391"/>
                    <a:pt x="98" y="428"/>
                  </a:cubicBezTo>
                  <a:cubicBezTo>
                    <a:pt x="162" y="465"/>
                    <a:pt x="246" y="484"/>
                    <a:pt x="329" y="484"/>
                  </a:cubicBezTo>
                  <a:cubicBezTo>
                    <a:pt x="412" y="484"/>
                    <a:pt x="495" y="466"/>
                    <a:pt x="557" y="430"/>
                  </a:cubicBezTo>
                  <a:cubicBezTo>
                    <a:pt x="622" y="393"/>
                    <a:pt x="653" y="344"/>
                    <a:pt x="653" y="296"/>
                  </a:cubicBezTo>
                  <a:lnTo>
                    <a:pt x="596" y="139"/>
                  </a:lnTo>
                  <a:cubicBezTo>
                    <a:pt x="579" y="107"/>
                    <a:pt x="527" y="64"/>
                    <a:pt x="482" y="38"/>
                  </a:cubicBezTo>
                  <a:cubicBezTo>
                    <a:pt x="438" y="13"/>
                    <a:pt x="383"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1104534" y="1723691"/>
              <a:ext cx="221113" cy="160342"/>
            </a:xfrm>
            <a:custGeom>
              <a:rect b="b" l="l" r="r" t="t"/>
              <a:pathLst>
                <a:path extrusionOk="0" h="2773" w="3824">
                  <a:moveTo>
                    <a:pt x="3820" y="1560"/>
                  </a:moveTo>
                  <a:lnTo>
                    <a:pt x="3820" y="1560"/>
                  </a:lnTo>
                  <a:lnTo>
                    <a:pt x="3820" y="453"/>
                  </a:lnTo>
                  <a:lnTo>
                    <a:pt x="3283" y="453"/>
                  </a:lnTo>
                  <a:cubicBezTo>
                    <a:pt x="3274" y="446"/>
                    <a:pt x="3266" y="440"/>
                    <a:pt x="3257" y="434"/>
                  </a:cubicBezTo>
                  <a:cubicBezTo>
                    <a:pt x="2508" y="3"/>
                    <a:pt x="1299" y="0"/>
                    <a:pt x="556" y="430"/>
                  </a:cubicBezTo>
                  <a:cubicBezTo>
                    <a:pt x="544" y="437"/>
                    <a:pt x="533" y="445"/>
                    <a:pt x="522" y="453"/>
                  </a:cubicBezTo>
                  <a:lnTo>
                    <a:pt x="1" y="453"/>
                  </a:lnTo>
                  <a:lnTo>
                    <a:pt x="1" y="1560"/>
                  </a:lnTo>
                  <a:lnTo>
                    <a:pt x="1" y="1560"/>
                  </a:lnTo>
                  <a:cubicBezTo>
                    <a:pt x="4" y="1842"/>
                    <a:pt x="191" y="2122"/>
                    <a:pt x="564" y="2337"/>
                  </a:cubicBezTo>
                  <a:cubicBezTo>
                    <a:pt x="1313" y="2769"/>
                    <a:pt x="2522" y="2772"/>
                    <a:pt x="3265" y="2343"/>
                  </a:cubicBezTo>
                  <a:cubicBezTo>
                    <a:pt x="3638" y="2126"/>
                    <a:pt x="3823" y="1843"/>
                    <a:pt x="3820"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1299051" y="1771337"/>
              <a:ext cx="371914" cy="92400"/>
            </a:xfrm>
            <a:custGeom>
              <a:rect b="b" l="l" r="r" t="t"/>
              <a:pathLst>
                <a:path extrusionOk="0" h="1598" w="6432">
                  <a:moveTo>
                    <a:pt x="6432" y="656"/>
                  </a:moveTo>
                  <a:lnTo>
                    <a:pt x="6432" y="1185"/>
                  </a:lnTo>
                  <a:cubicBezTo>
                    <a:pt x="6432" y="1413"/>
                    <a:pt x="6247" y="1598"/>
                    <a:pt x="6020" y="1598"/>
                  </a:cubicBezTo>
                  <a:lnTo>
                    <a:pt x="573" y="1598"/>
                  </a:lnTo>
                  <a:cubicBezTo>
                    <a:pt x="350" y="1598"/>
                    <a:pt x="156" y="1468"/>
                    <a:pt x="62" y="1281"/>
                  </a:cubicBezTo>
                  <a:cubicBezTo>
                    <a:pt x="7" y="1168"/>
                    <a:pt x="1" y="1038"/>
                    <a:pt x="38" y="919"/>
                  </a:cubicBezTo>
                  <a:lnTo>
                    <a:pt x="199" y="398"/>
                  </a:lnTo>
                  <a:cubicBezTo>
                    <a:pt x="273" y="161"/>
                    <a:pt x="491" y="1"/>
                    <a:pt x="739" y="1"/>
                  </a:cubicBezTo>
                  <a:lnTo>
                    <a:pt x="5775" y="1"/>
                  </a:lnTo>
                  <a:cubicBezTo>
                    <a:pt x="6138" y="1"/>
                    <a:pt x="6432" y="295"/>
                    <a:pt x="6432"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1093664" y="1679745"/>
              <a:ext cx="242739" cy="140162"/>
            </a:xfrm>
            <a:custGeom>
              <a:rect b="b" l="l" r="r" t="t"/>
              <a:pathLst>
                <a:path extrusionOk="0" h="2424" w="4198">
                  <a:moveTo>
                    <a:pt x="3445" y="434"/>
                  </a:moveTo>
                  <a:cubicBezTo>
                    <a:pt x="2697" y="4"/>
                    <a:pt x="1488" y="1"/>
                    <a:pt x="744" y="430"/>
                  </a:cubicBezTo>
                  <a:cubicBezTo>
                    <a:pt x="1" y="859"/>
                    <a:pt x="4" y="1557"/>
                    <a:pt x="753" y="1989"/>
                  </a:cubicBezTo>
                  <a:cubicBezTo>
                    <a:pt x="1501" y="2422"/>
                    <a:pt x="2710" y="2423"/>
                    <a:pt x="3454" y="1994"/>
                  </a:cubicBezTo>
                  <a:cubicBezTo>
                    <a:pt x="4197" y="1565"/>
                    <a:pt x="4193" y="867"/>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5"/>
            <p:cNvSpPr/>
            <p:nvPr/>
          </p:nvSpPr>
          <p:spPr>
            <a:xfrm>
              <a:off x="1168776" y="1727565"/>
              <a:ext cx="92516" cy="48687"/>
            </a:xfrm>
            <a:custGeom>
              <a:rect b="b" l="l" r="r" t="t"/>
              <a:pathLst>
                <a:path extrusionOk="0" h="842" w="1600">
                  <a:moveTo>
                    <a:pt x="796" y="1"/>
                  </a:moveTo>
                  <a:cubicBezTo>
                    <a:pt x="610" y="1"/>
                    <a:pt x="424" y="41"/>
                    <a:pt x="283" y="123"/>
                  </a:cubicBezTo>
                  <a:cubicBezTo>
                    <a:pt x="0" y="287"/>
                    <a:pt x="2" y="553"/>
                    <a:pt x="286" y="718"/>
                  </a:cubicBezTo>
                  <a:cubicBezTo>
                    <a:pt x="430" y="800"/>
                    <a:pt x="617" y="842"/>
                    <a:pt x="804" y="842"/>
                  </a:cubicBezTo>
                  <a:cubicBezTo>
                    <a:pt x="990" y="842"/>
                    <a:pt x="1176" y="801"/>
                    <a:pt x="1317" y="719"/>
                  </a:cubicBezTo>
                  <a:cubicBezTo>
                    <a:pt x="1600" y="556"/>
                    <a:pt x="1598" y="289"/>
                    <a:pt x="1314" y="124"/>
                  </a:cubicBezTo>
                  <a:cubicBezTo>
                    <a:pt x="1170" y="42"/>
                    <a:pt x="983" y="1"/>
                    <a:pt x="796"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5"/>
            <p:cNvSpPr/>
            <p:nvPr/>
          </p:nvSpPr>
          <p:spPr>
            <a:xfrm>
              <a:off x="913776" y="1742715"/>
              <a:ext cx="312935" cy="175549"/>
            </a:xfrm>
            <a:custGeom>
              <a:rect b="b" l="l" r="r" t="t"/>
              <a:pathLst>
                <a:path extrusionOk="0" h="3036" w="5412">
                  <a:moveTo>
                    <a:pt x="5165" y="1"/>
                  </a:moveTo>
                  <a:lnTo>
                    <a:pt x="3490" y="91"/>
                  </a:lnTo>
                  <a:lnTo>
                    <a:pt x="2806" y="388"/>
                  </a:lnTo>
                  <a:lnTo>
                    <a:pt x="0" y="2895"/>
                  </a:lnTo>
                  <a:lnTo>
                    <a:pt x="91" y="3035"/>
                  </a:lnTo>
                  <a:lnTo>
                    <a:pt x="512" y="3035"/>
                  </a:lnTo>
                  <a:lnTo>
                    <a:pt x="5412" y="281"/>
                  </a:lnTo>
                  <a:lnTo>
                    <a:pt x="51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1204800" y="1582024"/>
              <a:ext cx="308657" cy="180753"/>
            </a:xfrm>
            <a:custGeom>
              <a:rect b="b" l="l" r="r" t="t"/>
              <a:pathLst>
                <a:path extrusionOk="0" h="3126" w="5338">
                  <a:moveTo>
                    <a:pt x="4901" y="0"/>
                  </a:moveTo>
                  <a:lnTo>
                    <a:pt x="611" y="2400"/>
                  </a:lnTo>
                  <a:lnTo>
                    <a:pt x="0" y="2780"/>
                  </a:lnTo>
                  <a:lnTo>
                    <a:pt x="503" y="3126"/>
                  </a:lnTo>
                  <a:lnTo>
                    <a:pt x="923" y="2993"/>
                  </a:lnTo>
                  <a:lnTo>
                    <a:pt x="2284" y="2780"/>
                  </a:lnTo>
                  <a:lnTo>
                    <a:pt x="2706" y="2507"/>
                  </a:lnTo>
                  <a:lnTo>
                    <a:pt x="5338" y="138"/>
                  </a:lnTo>
                  <a:lnTo>
                    <a:pt x="52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950204" y="1544208"/>
              <a:ext cx="280266" cy="223715"/>
            </a:xfrm>
            <a:custGeom>
              <a:rect b="b" l="l" r="r" t="t"/>
              <a:pathLst>
                <a:path extrusionOk="0" h="3869" w="4847">
                  <a:moveTo>
                    <a:pt x="92" y="0"/>
                  </a:moveTo>
                  <a:lnTo>
                    <a:pt x="1" y="142"/>
                  </a:lnTo>
                  <a:lnTo>
                    <a:pt x="173" y="525"/>
                  </a:lnTo>
                  <a:lnTo>
                    <a:pt x="4691" y="3869"/>
                  </a:lnTo>
                  <a:lnTo>
                    <a:pt x="4846" y="3529"/>
                  </a:lnTo>
                  <a:lnTo>
                    <a:pt x="4079" y="2038"/>
                  </a:lnTo>
                  <a:lnTo>
                    <a:pt x="3528" y="1534"/>
                  </a:lnTo>
                  <a:lnTo>
                    <a:pt x="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1188609" y="1709351"/>
              <a:ext cx="260259" cy="242276"/>
            </a:xfrm>
            <a:custGeom>
              <a:rect b="b" l="l" r="r" t="t"/>
              <a:pathLst>
                <a:path extrusionOk="0" h="4190" w="4501">
                  <a:moveTo>
                    <a:pt x="163" y="1"/>
                  </a:moveTo>
                  <a:lnTo>
                    <a:pt x="0" y="590"/>
                  </a:lnTo>
                  <a:lnTo>
                    <a:pt x="262" y="944"/>
                  </a:lnTo>
                  <a:lnTo>
                    <a:pt x="908" y="2162"/>
                  </a:lnTo>
                  <a:lnTo>
                    <a:pt x="1302" y="2471"/>
                  </a:lnTo>
                  <a:lnTo>
                    <a:pt x="4396" y="4189"/>
                  </a:lnTo>
                  <a:lnTo>
                    <a:pt x="4501" y="4066"/>
                  </a:lnTo>
                  <a:lnTo>
                    <a:pt x="4386" y="3731"/>
                  </a:lnTo>
                  <a:lnTo>
                    <a:pt x="722" y="455"/>
                  </a:lnTo>
                  <a:lnTo>
                    <a:pt x="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5"/>
            <p:cNvSpPr/>
            <p:nvPr/>
          </p:nvSpPr>
          <p:spPr>
            <a:xfrm>
              <a:off x="1181381" y="1731613"/>
              <a:ext cx="67421" cy="38857"/>
            </a:xfrm>
            <a:custGeom>
              <a:rect b="b" l="l" r="r" t="t"/>
              <a:pathLst>
                <a:path extrusionOk="0" h="672" w="1166">
                  <a:moveTo>
                    <a:pt x="579" y="1"/>
                  </a:moveTo>
                  <a:cubicBezTo>
                    <a:pt x="430" y="1"/>
                    <a:pt x="283" y="34"/>
                    <a:pt x="170" y="99"/>
                  </a:cubicBezTo>
                  <a:cubicBezTo>
                    <a:pt x="165" y="100"/>
                    <a:pt x="162" y="102"/>
                    <a:pt x="159" y="105"/>
                  </a:cubicBezTo>
                  <a:lnTo>
                    <a:pt x="1" y="105"/>
                  </a:lnTo>
                  <a:lnTo>
                    <a:pt x="1" y="336"/>
                  </a:lnTo>
                  <a:cubicBezTo>
                    <a:pt x="2" y="422"/>
                    <a:pt x="59" y="508"/>
                    <a:pt x="171" y="573"/>
                  </a:cubicBezTo>
                  <a:cubicBezTo>
                    <a:pt x="286" y="639"/>
                    <a:pt x="436" y="672"/>
                    <a:pt x="585" y="672"/>
                  </a:cubicBezTo>
                  <a:cubicBezTo>
                    <a:pt x="734" y="672"/>
                    <a:pt x="882" y="639"/>
                    <a:pt x="994" y="574"/>
                  </a:cubicBezTo>
                  <a:cubicBezTo>
                    <a:pt x="1108" y="509"/>
                    <a:pt x="1165" y="423"/>
                    <a:pt x="1163" y="337"/>
                  </a:cubicBezTo>
                  <a:lnTo>
                    <a:pt x="1163" y="336"/>
                  </a:lnTo>
                  <a:lnTo>
                    <a:pt x="1163" y="105"/>
                  </a:lnTo>
                  <a:lnTo>
                    <a:pt x="1000" y="105"/>
                  </a:lnTo>
                  <a:cubicBezTo>
                    <a:pt x="997" y="103"/>
                    <a:pt x="994" y="102"/>
                    <a:pt x="991" y="100"/>
                  </a:cubicBezTo>
                  <a:cubicBezTo>
                    <a:pt x="877" y="34"/>
                    <a:pt x="728" y="1"/>
                    <a:pt x="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1178085" y="1718255"/>
              <a:ext cx="73897" cy="38857"/>
            </a:xfrm>
            <a:custGeom>
              <a:rect b="b" l="l" r="r" t="t"/>
              <a:pathLst>
                <a:path extrusionOk="0" h="672" w="1278">
                  <a:moveTo>
                    <a:pt x="634" y="0"/>
                  </a:moveTo>
                  <a:cubicBezTo>
                    <a:pt x="487" y="0"/>
                    <a:pt x="339" y="32"/>
                    <a:pt x="227" y="97"/>
                  </a:cubicBezTo>
                  <a:cubicBezTo>
                    <a:pt x="1" y="228"/>
                    <a:pt x="1" y="440"/>
                    <a:pt x="228" y="573"/>
                  </a:cubicBezTo>
                  <a:cubicBezTo>
                    <a:pt x="344" y="639"/>
                    <a:pt x="494" y="672"/>
                    <a:pt x="644" y="672"/>
                  </a:cubicBezTo>
                  <a:cubicBezTo>
                    <a:pt x="792" y="672"/>
                    <a:pt x="939" y="639"/>
                    <a:pt x="1051" y="574"/>
                  </a:cubicBezTo>
                  <a:cubicBezTo>
                    <a:pt x="1277" y="444"/>
                    <a:pt x="1277" y="231"/>
                    <a:pt x="1048" y="99"/>
                  </a:cubicBezTo>
                  <a:cubicBezTo>
                    <a:pt x="934" y="33"/>
                    <a:pt x="784" y="0"/>
                    <a:pt x="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1196126" y="1719874"/>
              <a:ext cx="37816" cy="28044"/>
            </a:xfrm>
            <a:custGeom>
              <a:rect b="b" l="l" r="r" t="t"/>
              <a:pathLst>
                <a:path extrusionOk="0" h="485" w="654">
                  <a:moveTo>
                    <a:pt x="326" y="0"/>
                  </a:moveTo>
                  <a:cubicBezTo>
                    <a:pt x="271" y="0"/>
                    <a:pt x="216" y="13"/>
                    <a:pt x="172" y="37"/>
                  </a:cubicBezTo>
                  <a:cubicBezTo>
                    <a:pt x="126" y="62"/>
                    <a:pt x="99" y="89"/>
                    <a:pt x="79" y="120"/>
                  </a:cubicBezTo>
                  <a:lnTo>
                    <a:pt x="1" y="296"/>
                  </a:lnTo>
                  <a:cubicBezTo>
                    <a:pt x="2" y="343"/>
                    <a:pt x="33" y="392"/>
                    <a:pt x="98" y="428"/>
                  </a:cubicBezTo>
                  <a:cubicBezTo>
                    <a:pt x="162" y="465"/>
                    <a:pt x="247" y="484"/>
                    <a:pt x="331" y="484"/>
                  </a:cubicBezTo>
                  <a:cubicBezTo>
                    <a:pt x="413" y="484"/>
                    <a:pt x="495" y="466"/>
                    <a:pt x="558" y="429"/>
                  </a:cubicBezTo>
                  <a:cubicBezTo>
                    <a:pt x="622" y="392"/>
                    <a:pt x="653" y="345"/>
                    <a:pt x="653" y="296"/>
                  </a:cubicBezTo>
                  <a:lnTo>
                    <a:pt x="596" y="140"/>
                  </a:lnTo>
                  <a:lnTo>
                    <a:pt x="596" y="139"/>
                  </a:lnTo>
                  <a:cubicBezTo>
                    <a:pt x="579" y="106"/>
                    <a:pt x="527" y="63"/>
                    <a:pt x="481" y="37"/>
                  </a:cubicBezTo>
                  <a:cubicBezTo>
                    <a:pt x="437" y="13"/>
                    <a:pt x="382"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1786385" y="2137647"/>
              <a:ext cx="220998" cy="160226"/>
            </a:xfrm>
            <a:custGeom>
              <a:rect b="b" l="l" r="r" t="t"/>
              <a:pathLst>
                <a:path extrusionOk="0" h="2771" w="3822">
                  <a:moveTo>
                    <a:pt x="4" y="1560"/>
                  </a:moveTo>
                  <a:lnTo>
                    <a:pt x="4" y="1560"/>
                  </a:lnTo>
                  <a:lnTo>
                    <a:pt x="4" y="451"/>
                  </a:lnTo>
                  <a:lnTo>
                    <a:pt x="539" y="451"/>
                  </a:lnTo>
                  <a:cubicBezTo>
                    <a:pt x="548" y="446"/>
                    <a:pt x="557" y="440"/>
                    <a:pt x="567" y="434"/>
                  </a:cubicBezTo>
                  <a:cubicBezTo>
                    <a:pt x="1314" y="2"/>
                    <a:pt x="2523" y="0"/>
                    <a:pt x="3268" y="429"/>
                  </a:cubicBezTo>
                  <a:cubicBezTo>
                    <a:pt x="3280" y="437"/>
                    <a:pt x="3289" y="445"/>
                    <a:pt x="3301" y="451"/>
                  </a:cubicBezTo>
                  <a:lnTo>
                    <a:pt x="3821" y="451"/>
                  </a:lnTo>
                  <a:lnTo>
                    <a:pt x="3821" y="1560"/>
                  </a:lnTo>
                  <a:lnTo>
                    <a:pt x="3821" y="1560"/>
                  </a:lnTo>
                  <a:cubicBezTo>
                    <a:pt x="3818" y="1840"/>
                    <a:pt x="3631" y="2121"/>
                    <a:pt x="3258" y="2337"/>
                  </a:cubicBezTo>
                  <a:cubicBezTo>
                    <a:pt x="2511" y="2769"/>
                    <a:pt x="1302" y="2771"/>
                    <a:pt x="557" y="2341"/>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1846579" y="1934456"/>
              <a:ext cx="92516" cy="219032"/>
            </a:xfrm>
            <a:custGeom>
              <a:rect b="b" l="l" r="r" t="t"/>
              <a:pathLst>
                <a:path extrusionOk="0" h="3788" w="1600">
                  <a:moveTo>
                    <a:pt x="801" y="3788"/>
                  </a:moveTo>
                  <a:lnTo>
                    <a:pt x="801" y="3788"/>
                  </a:lnTo>
                  <a:cubicBezTo>
                    <a:pt x="359" y="3788"/>
                    <a:pt x="1" y="3430"/>
                    <a:pt x="1" y="2988"/>
                  </a:cubicBezTo>
                  <a:lnTo>
                    <a:pt x="1" y="799"/>
                  </a:lnTo>
                  <a:cubicBezTo>
                    <a:pt x="1" y="358"/>
                    <a:pt x="359" y="1"/>
                    <a:pt x="801" y="1"/>
                  </a:cubicBezTo>
                  <a:lnTo>
                    <a:pt x="801" y="1"/>
                  </a:lnTo>
                  <a:cubicBezTo>
                    <a:pt x="1242" y="1"/>
                    <a:pt x="1599" y="358"/>
                    <a:pt x="1599" y="799"/>
                  </a:cubicBezTo>
                  <a:lnTo>
                    <a:pt x="1599" y="2988"/>
                  </a:lnTo>
                  <a:cubicBezTo>
                    <a:pt x="1599" y="3430"/>
                    <a:pt x="1242" y="3788"/>
                    <a:pt x="801" y="37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1775630" y="2093701"/>
              <a:ext cx="242681" cy="140104"/>
            </a:xfrm>
            <a:custGeom>
              <a:rect b="b" l="l" r="r" t="t"/>
              <a:pathLst>
                <a:path extrusionOk="0" h="2423" w="4197">
                  <a:moveTo>
                    <a:pt x="753" y="434"/>
                  </a:moveTo>
                  <a:cubicBezTo>
                    <a:pt x="1500" y="2"/>
                    <a:pt x="2709" y="0"/>
                    <a:pt x="3454" y="429"/>
                  </a:cubicBezTo>
                  <a:cubicBezTo>
                    <a:pt x="4197" y="859"/>
                    <a:pt x="4192" y="1557"/>
                    <a:pt x="3444" y="1989"/>
                  </a:cubicBezTo>
                  <a:cubicBezTo>
                    <a:pt x="2697" y="2420"/>
                    <a:pt x="1488" y="2423"/>
                    <a:pt x="743" y="1994"/>
                  </a:cubicBezTo>
                  <a:cubicBezTo>
                    <a:pt x="0" y="1565"/>
                    <a:pt x="3" y="866"/>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1850684" y="2141521"/>
              <a:ext cx="92574" cy="48687"/>
            </a:xfrm>
            <a:custGeom>
              <a:rect b="b" l="l" r="r" t="t"/>
              <a:pathLst>
                <a:path extrusionOk="0" h="842" w="1601">
                  <a:moveTo>
                    <a:pt x="804" y="0"/>
                  </a:moveTo>
                  <a:cubicBezTo>
                    <a:pt x="617" y="0"/>
                    <a:pt x="430" y="41"/>
                    <a:pt x="287" y="124"/>
                  </a:cubicBezTo>
                  <a:cubicBezTo>
                    <a:pt x="2" y="289"/>
                    <a:pt x="1" y="555"/>
                    <a:pt x="284" y="719"/>
                  </a:cubicBezTo>
                  <a:cubicBezTo>
                    <a:pt x="424" y="800"/>
                    <a:pt x="610" y="841"/>
                    <a:pt x="795" y="841"/>
                  </a:cubicBezTo>
                  <a:cubicBezTo>
                    <a:pt x="982" y="841"/>
                    <a:pt x="1170" y="800"/>
                    <a:pt x="1313" y="716"/>
                  </a:cubicBezTo>
                  <a:cubicBezTo>
                    <a:pt x="1599" y="552"/>
                    <a:pt x="1600" y="285"/>
                    <a:pt x="1317" y="122"/>
                  </a:cubicBezTo>
                  <a:cubicBezTo>
                    <a:pt x="1175" y="41"/>
                    <a:pt x="990" y="0"/>
                    <a:pt x="804"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1885205" y="2156555"/>
              <a:ext cx="313051" cy="175665"/>
            </a:xfrm>
            <a:custGeom>
              <a:rect b="b" l="l" r="r" t="t"/>
              <a:pathLst>
                <a:path extrusionOk="0" h="3038" w="5414">
                  <a:moveTo>
                    <a:pt x="248" y="1"/>
                  </a:moveTo>
                  <a:lnTo>
                    <a:pt x="0" y="282"/>
                  </a:lnTo>
                  <a:lnTo>
                    <a:pt x="4901" y="3037"/>
                  </a:lnTo>
                  <a:lnTo>
                    <a:pt x="5323" y="3037"/>
                  </a:lnTo>
                  <a:lnTo>
                    <a:pt x="5413" y="2897"/>
                  </a:lnTo>
                  <a:lnTo>
                    <a:pt x="2608" y="388"/>
                  </a:lnTo>
                  <a:lnTo>
                    <a:pt x="1923" y="92"/>
                  </a:lnTo>
                  <a:lnTo>
                    <a:pt x="2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1598518" y="1995922"/>
              <a:ext cx="308714" cy="180695"/>
            </a:xfrm>
            <a:custGeom>
              <a:rect b="b" l="l" r="r" t="t"/>
              <a:pathLst>
                <a:path extrusionOk="0" h="3125" w="5339">
                  <a:moveTo>
                    <a:pt x="82" y="1"/>
                  </a:moveTo>
                  <a:lnTo>
                    <a:pt x="1" y="139"/>
                  </a:lnTo>
                  <a:lnTo>
                    <a:pt x="2633" y="2507"/>
                  </a:lnTo>
                  <a:lnTo>
                    <a:pt x="3054" y="2779"/>
                  </a:lnTo>
                  <a:lnTo>
                    <a:pt x="4415" y="2994"/>
                  </a:lnTo>
                  <a:lnTo>
                    <a:pt x="4835" y="3125"/>
                  </a:lnTo>
                  <a:lnTo>
                    <a:pt x="5338" y="2779"/>
                  </a:lnTo>
                  <a:lnTo>
                    <a:pt x="4728" y="2400"/>
                  </a:lnTo>
                  <a:lnTo>
                    <a:pt x="4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1881562" y="1958164"/>
              <a:ext cx="280208" cy="223715"/>
            </a:xfrm>
            <a:custGeom>
              <a:rect b="b" l="l" r="r" t="t"/>
              <a:pathLst>
                <a:path extrusionOk="0" h="3869" w="4846">
                  <a:moveTo>
                    <a:pt x="4755" y="0"/>
                  </a:moveTo>
                  <a:lnTo>
                    <a:pt x="1319" y="1534"/>
                  </a:lnTo>
                  <a:lnTo>
                    <a:pt x="768" y="2037"/>
                  </a:lnTo>
                  <a:lnTo>
                    <a:pt x="0" y="3529"/>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1663106" y="2123307"/>
              <a:ext cx="260317" cy="242161"/>
            </a:xfrm>
            <a:custGeom>
              <a:rect b="b" l="l" r="r" t="t"/>
              <a:pathLst>
                <a:path extrusionOk="0" h="4188" w="4502">
                  <a:moveTo>
                    <a:pt x="4338" y="1"/>
                  </a:moveTo>
                  <a:lnTo>
                    <a:pt x="3780" y="454"/>
                  </a:lnTo>
                  <a:lnTo>
                    <a:pt x="116" y="3731"/>
                  </a:lnTo>
                  <a:lnTo>
                    <a:pt x="1" y="4066"/>
                  </a:lnTo>
                  <a:lnTo>
                    <a:pt x="105" y="4188"/>
                  </a:lnTo>
                  <a:lnTo>
                    <a:pt x="3200" y="2469"/>
                  </a:lnTo>
                  <a:lnTo>
                    <a:pt x="3594" y="2160"/>
                  </a:lnTo>
                  <a:lnTo>
                    <a:pt x="4240" y="943"/>
                  </a:lnTo>
                  <a:lnTo>
                    <a:pt x="4501" y="588"/>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1863232" y="2145511"/>
              <a:ext cx="67363" cy="38915"/>
            </a:xfrm>
            <a:custGeom>
              <a:rect b="b" l="l" r="r" t="t"/>
              <a:pathLst>
                <a:path extrusionOk="0" h="673" w="1165">
                  <a:moveTo>
                    <a:pt x="588" y="1"/>
                  </a:moveTo>
                  <a:cubicBezTo>
                    <a:pt x="438" y="1"/>
                    <a:pt x="288" y="34"/>
                    <a:pt x="173" y="100"/>
                  </a:cubicBezTo>
                  <a:cubicBezTo>
                    <a:pt x="170" y="101"/>
                    <a:pt x="168" y="103"/>
                    <a:pt x="165" y="106"/>
                  </a:cubicBezTo>
                  <a:lnTo>
                    <a:pt x="2" y="106"/>
                  </a:lnTo>
                  <a:lnTo>
                    <a:pt x="2" y="336"/>
                  </a:lnTo>
                  <a:cubicBezTo>
                    <a:pt x="0" y="423"/>
                    <a:pt x="57" y="509"/>
                    <a:pt x="171" y="575"/>
                  </a:cubicBezTo>
                  <a:cubicBezTo>
                    <a:pt x="284" y="640"/>
                    <a:pt x="431" y="672"/>
                    <a:pt x="579" y="672"/>
                  </a:cubicBezTo>
                  <a:cubicBezTo>
                    <a:pt x="729" y="672"/>
                    <a:pt x="879" y="639"/>
                    <a:pt x="994" y="573"/>
                  </a:cubicBezTo>
                  <a:cubicBezTo>
                    <a:pt x="1106" y="507"/>
                    <a:pt x="1163" y="423"/>
                    <a:pt x="1165" y="336"/>
                  </a:cubicBezTo>
                  <a:lnTo>
                    <a:pt x="1165" y="106"/>
                  </a:lnTo>
                  <a:lnTo>
                    <a:pt x="1006" y="106"/>
                  </a:lnTo>
                  <a:cubicBezTo>
                    <a:pt x="1003" y="103"/>
                    <a:pt x="1000" y="101"/>
                    <a:pt x="996" y="98"/>
                  </a:cubicBezTo>
                  <a:cubicBezTo>
                    <a:pt x="883" y="33"/>
                    <a:pt x="736" y="1"/>
                    <a:pt x="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1859936" y="2132154"/>
              <a:ext cx="73955" cy="38915"/>
            </a:xfrm>
            <a:custGeom>
              <a:rect b="b" l="l" r="r" t="t"/>
              <a:pathLst>
                <a:path extrusionOk="0" h="673" w="1279">
                  <a:moveTo>
                    <a:pt x="643" y="0"/>
                  </a:moveTo>
                  <a:cubicBezTo>
                    <a:pt x="494" y="0"/>
                    <a:pt x="344" y="33"/>
                    <a:pt x="230" y="100"/>
                  </a:cubicBezTo>
                  <a:cubicBezTo>
                    <a:pt x="2" y="231"/>
                    <a:pt x="1" y="444"/>
                    <a:pt x="228" y="575"/>
                  </a:cubicBezTo>
                  <a:cubicBezTo>
                    <a:pt x="341" y="640"/>
                    <a:pt x="488" y="672"/>
                    <a:pt x="636" y="672"/>
                  </a:cubicBezTo>
                  <a:cubicBezTo>
                    <a:pt x="785" y="672"/>
                    <a:pt x="935" y="639"/>
                    <a:pt x="1050" y="574"/>
                  </a:cubicBezTo>
                  <a:cubicBezTo>
                    <a:pt x="1279" y="441"/>
                    <a:pt x="1279" y="229"/>
                    <a:pt x="1053" y="98"/>
                  </a:cubicBezTo>
                  <a:cubicBezTo>
                    <a:pt x="940" y="33"/>
                    <a:pt x="792"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1878092" y="2133773"/>
              <a:ext cx="37758" cy="28044"/>
            </a:xfrm>
            <a:custGeom>
              <a:rect b="b" l="l" r="r" t="t"/>
              <a:pathLst>
                <a:path extrusionOk="0" h="485" w="653">
                  <a:moveTo>
                    <a:pt x="328" y="1"/>
                  </a:moveTo>
                  <a:cubicBezTo>
                    <a:pt x="272" y="1"/>
                    <a:pt x="215" y="13"/>
                    <a:pt x="171" y="38"/>
                  </a:cubicBezTo>
                  <a:cubicBezTo>
                    <a:pt x="127" y="63"/>
                    <a:pt x="74" y="107"/>
                    <a:pt x="57" y="139"/>
                  </a:cubicBezTo>
                  <a:lnTo>
                    <a:pt x="0" y="296"/>
                  </a:lnTo>
                  <a:cubicBezTo>
                    <a:pt x="0" y="344"/>
                    <a:pt x="31" y="393"/>
                    <a:pt x="94" y="429"/>
                  </a:cubicBezTo>
                  <a:cubicBezTo>
                    <a:pt x="158" y="466"/>
                    <a:pt x="241" y="484"/>
                    <a:pt x="325" y="484"/>
                  </a:cubicBezTo>
                  <a:cubicBezTo>
                    <a:pt x="408" y="484"/>
                    <a:pt x="492" y="466"/>
                    <a:pt x="556" y="429"/>
                  </a:cubicBezTo>
                  <a:cubicBezTo>
                    <a:pt x="619" y="392"/>
                    <a:pt x="651" y="344"/>
                    <a:pt x="653" y="296"/>
                  </a:cubicBezTo>
                  <a:lnTo>
                    <a:pt x="653" y="295"/>
                  </a:lnTo>
                  <a:lnTo>
                    <a:pt x="574" y="121"/>
                  </a:lnTo>
                  <a:cubicBezTo>
                    <a:pt x="554" y="90"/>
                    <a:pt x="526" y="63"/>
                    <a:pt x="482" y="36"/>
                  </a:cubicBezTo>
                  <a:cubicBezTo>
                    <a:pt x="438" y="13"/>
                    <a:pt x="383"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1786385" y="1314361"/>
              <a:ext cx="220998" cy="160226"/>
            </a:xfrm>
            <a:custGeom>
              <a:rect b="b" l="l" r="r" t="t"/>
              <a:pathLst>
                <a:path extrusionOk="0" h="2771" w="3822">
                  <a:moveTo>
                    <a:pt x="4" y="1560"/>
                  </a:moveTo>
                  <a:lnTo>
                    <a:pt x="4" y="1560"/>
                  </a:lnTo>
                  <a:lnTo>
                    <a:pt x="4" y="451"/>
                  </a:lnTo>
                  <a:lnTo>
                    <a:pt x="539" y="451"/>
                  </a:lnTo>
                  <a:cubicBezTo>
                    <a:pt x="548" y="447"/>
                    <a:pt x="557" y="441"/>
                    <a:pt x="567" y="434"/>
                  </a:cubicBezTo>
                  <a:cubicBezTo>
                    <a:pt x="1314" y="2"/>
                    <a:pt x="2523" y="1"/>
                    <a:pt x="3268" y="430"/>
                  </a:cubicBezTo>
                  <a:cubicBezTo>
                    <a:pt x="3280" y="436"/>
                    <a:pt x="3289" y="444"/>
                    <a:pt x="3301" y="451"/>
                  </a:cubicBezTo>
                  <a:lnTo>
                    <a:pt x="3821" y="451"/>
                  </a:lnTo>
                  <a:lnTo>
                    <a:pt x="3821" y="1560"/>
                  </a:lnTo>
                  <a:lnTo>
                    <a:pt x="3821" y="1560"/>
                  </a:lnTo>
                  <a:cubicBezTo>
                    <a:pt x="3818" y="1840"/>
                    <a:pt x="3631" y="2122"/>
                    <a:pt x="3258" y="2337"/>
                  </a:cubicBezTo>
                  <a:cubicBezTo>
                    <a:pt x="2511" y="2769"/>
                    <a:pt x="1302" y="2771"/>
                    <a:pt x="557" y="2342"/>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1846579" y="1421102"/>
              <a:ext cx="92516" cy="219032"/>
            </a:xfrm>
            <a:custGeom>
              <a:rect b="b" l="l" r="r" t="t"/>
              <a:pathLst>
                <a:path extrusionOk="0" h="3788" w="1600">
                  <a:moveTo>
                    <a:pt x="801" y="3787"/>
                  </a:moveTo>
                  <a:lnTo>
                    <a:pt x="801" y="3787"/>
                  </a:lnTo>
                  <a:cubicBezTo>
                    <a:pt x="359" y="3787"/>
                    <a:pt x="1" y="3429"/>
                    <a:pt x="1" y="2988"/>
                  </a:cubicBezTo>
                  <a:lnTo>
                    <a:pt x="1" y="799"/>
                  </a:lnTo>
                  <a:cubicBezTo>
                    <a:pt x="1" y="357"/>
                    <a:pt x="359" y="0"/>
                    <a:pt x="801" y="0"/>
                  </a:cubicBezTo>
                  <a:lnTo>
                    <a:pt x="801" y="0"/>
                  </a:lnTo>
                  <a:cubicBezTo>
                    <a:pt x="1242" y="0"/>
                    <a:pt x="1599" y="357"/>
                    <a:pt x="1599" y="799"/>
                  </a:cubicBezTo>
                  <a:lnTo>
                    <a:pt x="1599" y="2988"/>
                  </a:lnTo>
                  <a:cubicBezTo>
                    <a:pt x="1599" y="3429"/>
                    <a:pt x="1242" y="3787"/>
                    <a:pt x="801" y="37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1775630" y="1270415"/>
              <a:ext cx="242681" cy="140162"/>
            </a:xfrm>
            <a:custGeom>
              <a:rect b="b" l="l" r="r" t="t"/>
              <a:pathLst>
                <a:path extrusionOk="0" h="2424" w="4197">
                  <a:moveTo>
                    <a:pt x="753" y="434"/>
                  </a:moveTo>
                  <a:cubicBezTo>
                    <a:pt x="1500" y="2"/>
                    <a:pt x="2709" y="1"/>
                    <a:pt x="3454" y="430"/>
                  </a:cubicBezTo>
                  <a:cubicBezTo>
                    <a:pt x="4197" y="859"/>
                    <a:pt x="4192" y="1557"/>
                    <a:pt x="3444" y="1988"/>
                  </a:cubicBezTo>
                  <a:cubicBezTo>
                    <a:pt x="2697" y="2420"/>
                    <a:pt x="1488" y="2423"/>
                    <a:pt x="743" y="1994"/>
                  </a:cubicBezTo>
                  <a:cubicBezTo>
                    <a:pt x="0" y="1565"/>
                    <a:pt x="3" y="867"/>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1850684" y="1318235"/>
              <a:ext cx="92574" cy="48629"/>
            </a:xfrm>
            <a:custGeom>
              <a:rect b="b" l="l" r="r" t="t"/>
              <a:pathLst>
                <a:path extrusionOk="0" h="841" w="1601">
                  <a:moveTo>
                    <a:pt x="805" y="0"/>
                  </a:moveTo>
                  <a:cubicBezTo>
                    <a:pt x="618" y="0"/>
                    <a:pt x="430" y="42"/>
                    <a:pt x="287" y="124"/>
                  </a:cubicBezTo>
                  <a:cubicBezTo>
                    <a:pt x="2" y="289"/>
                    <a:pt x="1" y="555"/>
                    <a:pt x="284" y="718"/>
                  </a:cubicBezTo>
                  <a:cubicBezTo>
                    <a:pt x="424" y="800"/>
                    <a:pt x="610" y="841"/>
                    <a:pt x="795" y="841"/>
                  </a:cubicBezTo>
                  <a:cubicBezTo>
                    <a:pt x="982" y="841"/>
                    <a:pt x="1170" y="799"/>
                    <a:pt x="1313" y="717"/>
                  </a:cubicBezTo>
                  <a:cubicBezTo>
                    <a:pt x="1599" y="552"/>
                    <a:pt x="1600" y="286"/>
                    <a:pt x="1317" y="123"/>
                  </a:cubicBezTo>
                  <a:cubicBezTo>
                    <a:pt x="1176" y="41"/>
                    <a:pt x="991" y="0"/>
                    <a:pt x="805"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1885205" y="1333327"/>
              <a:ext cx="313051" cy="175607"/>
            </a:xfrm>
            <a:custGeom>
              <a:rect b="b" l="l" r="r" t="t"/>
              <a:pathLst>
                <a:path extrusionOk="0" h="3037" w="5414">
                  <a:moveTo>
                    <a:pt x="248" y="0"/>
                  </a:moveTo>
                  <a:lnTo>
                    <a:pt x="0" y="280"/>
                  </a:lnTo>
                  <a:lnTo>
                    <a:pt x="4901" y="3037"/>
                  </a:lnTo>
                  <a:lnTo>
                    <a:pt x="5323" y="3037"/>
                  </a:lnTo>
                  <a:lnTo>
                    <a:pt x="5413" y="2895"/>
                  </a:lnTo>
                  <a:lnTo>
                    <a:pt x="2608" y="388"/>
                  </a:lnTo>
                  <a:lnTo>
                    <a:pt x="1923" y="91"/>
                  </a:lnTo>
                  <a:lnTo>
                    <a:pt x="2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1598518" y="1172694"/>
              <a:ext cx="308714" cy="180695"/>
            </a:xfrm>
            <a:custGeom>
              <a:rect b="b" l="l" r="r" t="t"/>
              <a:pathLst>
                <a:path extrusionOk="0" h="3125" w="5339">
                  <a:moveTo>
                    <a:pt x="82" y="0"/>
                  </a:moveTo>
                  <a:lnTo>
                    <a:pt x="1" y="139"/>
                  </a:lnTo>
                  <a:lnTo>
                    <a:pt x="2633" y="2506"/>
                  </a:lnTo>
                  <a:lnTo>
                    <a:pt x="3054" y="2778"/>
                  </a:lnTo>
                  <a:lnTo>
                    <a:pt x="4415" y="2992"/>
                  </a:lnTo>
                  <a:lnTo>
                    <a:pt x="4835" y="3124"/>
                  </a:lnTo>
                  <a:lnTo>
                    <a:pt x="5338" y="2778"/>
                  </a:lnTo>
                  <a:lnTo>
                    <a:pt x="4728" y="2398"/>
                  </a:lnTo>
                  <a:lnTo>
                    <a:pt x="4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1881562" y="1134878"/>
              <a:ext cx="280208" cy="223773"/>
            </a:xfrm>
            <a:custGeom>
              <a:rect b="b" l="l" r="r" t="t"/>
              <a:pathLst>
                <a:path extrusionOk="0" h="3870" w="4846">
                  <a:moveTo>
                    <a:pt x="4755" y="0"/>
                  </a:moveTo>
                  <a:lnTo>
                    <a:pt x="1319" y="1534"/>
                  </a:lnTo>
                  <a:lnTo>
                    <a:pt x="768" y="2037"/>
                  </a:lnTo>
                  <a:lnTo>
                    <a:pt x="0" y="3528"/>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1663106" y="1300021"/>
              <a:ext cx="260317" cy="242161"/>
            </a:xfrm>
            <a:custGeom>
              <a:rect b="b" l="l" r="r" t="t"/>
              <a:pathLst>
                <a:path extrusionOk="0" h="4188" w="4502">
                  <a:moveTo>
                    <a:pt x="4338" y="1"/>
                  </a:moveTo>
                  <a:lnTo>
                    <a:pt x="3780" y="455"/>
                  </a:lnTo>
                  <a:lnTo>
                    <a:pt x="116" y="3731"/>
                  </a:lnTo>
                  <a:lnTo>
                    <a:pt x="1" y="4066"/>
                  </a:lnTo>
                  <a:lnTo>
                    <a:pt x="105" y="4188"/>
                  </a:lnTo>
                  <a:lnTo>
                    <a:pt x="3200" y="2470"/>
                  </a:lnTo>
                  <a:lnTo>
                    <a:pt x="3594" y="2161"/>
                  </a:lnTo>
                  <a:lnTo>
                    <a:pt x="4240" y="944"/>
                  </a:lnTo>
                  <a:lnTo>
                    <a:pt x="4501" y="589"/>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1863232" y="1322282"/>
              <a:ext cx="67363" cy="38857"/>
            </a:xfrm>
            <a:custGeom>
              <a:rect b="b" l="l" r="r" t="t"/>
              <a:pathLst>
                <a:path extrusionOk="0" h="672" w="1165">
                  <a:moveTo>
                    <a:pt x="588" y="0"/>
                  </a:moveTo>
                  <a:cubicBezTo>
                    <a:pt x="438" y="0"/>
                    <a:pt x="288" y="33"/>
                    <a:pt x="173" y="99"/>
                  </a:cubicBezTo>
                  <a:cubicBezTo>
                    <a:pt x="170" y="100"/>
                    <a:pt x="168" y="102"/>
                    <a:pt x="165" y="104"/>
                  </a:cubicBezTo>
                  <a:lnTo>
                    <a:pt x="2" y="104"/>
                  </a:lnTo>
                  <a:lnTo>
                    <a:pt x="2" y="336"/>
                  </a:lnTo>
                  <a:cubicBezTo>
                    <a:pt x="0" y="422"/>
                    <a:pt x="57" y="508"/>
                    <a:pt x="171" y="574"/>
                  </a:cubicBezTo>
                  <a:cubicBezTo>
                    <a:pt x="284" y="639"/>
                    <a:pt x="431" y="672"/>
                    <a:pt x="579" y="672"/>
                  </a:cubicBezTo>
                  <a:cubicBezTo>
                    <a:pt x="729" y="672"/>
                    <a:pt x="879" y="638"/>
                    <a:pt x="994" y="573"/>
                  </a:cubicBezTo>
                  <a:cubicBezTo>
                    <a:pt x="1106" y="507"/>
                    <a:pt x="1163" y="422"/>
                    <a:pt x="1165" y="336"/>
                  </a:cubicBezTo>
                  <a:lnTo>
                    <a:pt x="1165" y="104"/>
                  </a:lnTo>
                  <a:lnTo>
                    <a:pt x="1006" y="104"/>
                  </a:lnTo>
                  <a:cubicBezTo>
                    <a:pt x="1003" y="102"/>
                    <a:pt x="1000" y="99"/>
                    <a:pt x="996" y="97"/>
                  </a:cubicBezTo>
                  <a:cubicBezTo>
                    <a:pt x="883" y="32"/>
                    <a:pt x="736" y="0"/>
                    <a:pt x="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1859936" y="1308867"/>
              <a:ext cx="73955" cy="38857"/>
            </a:xfrm>
            <a:custGeom>
              <a:rect b="b" l="l" r="r" t="t"/>
              <a:pathLst>
                <a:path extrusionOk="0" h="672" w="1279">
                  <a:moveTo>
                    <a:pt x="643" y="1"/>
                  </a:moveTo>
                  <a:cubicBezTo>
                    <a:pt x="494" y="1"/>
                    <a:pt x="344" y="34"/>
                    <a:pt x="230" y="100"/>
                  </a:cubicBezTo>
                  <a:cubicBezTo>
                    <a:pt x="2" y="231"/>
                    <a:pt x="1" y="443"/>
                    <a:pt x="228" y="574"/>
                  </a:cubicBezTo>
                  <a:cubicBezTo>
                    <a:pt x="341" y="639"/>
                    <a:pt x="489" y="672"/>
                    <a:pt x="637" y="672"/>
                  </a:cubicBezTo>
                  <a:cubicBezTo>
                    <a:pt x="786" y="672"/>
                    <a:pt x="935" y="639"/>
                    <a:pt x="1050" y="572"/>
                  </a:cubicBezTo>
                  <a:cubicBezTo>
                    <a:pt x="1279" y="442"/>
                    <a:pt x="1279" y="229"/>
                    <a:pt x="1053" y="99"/>
                  </a:cubicBezTo>
                  <a:cubicBezTo>
                    <a:pt x="940" y="33"/>
                    <a:pt x="792"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1878092" y="1310486"/>
              <a:ext cx="37758" cy="28044"/>
            </a:xfrm>
            <a:custGeom>
              <a:rect b="b" l="l" r="r" t="t"/>
              <a:pathLst>
                <a:path extrusionOk="0" h="485" w="653">
                  <a:moveTo>
                    <a:pt x="329" y="1"/>
                  </a:moveTo>
                  <a:cubicBezTo>
                    <a:pt x="272" y="1"/>
                    <a:pt x="216" y="13"/>
                    <a:pt x="171" y="38"/>
                  </a:cubicBezTo>
                  <a:cubicBezTo>
                    <a:pt x="127" y="63"/>
                    <a:pt x="74" y="108"/>
                    <a:pt x="57" y="140"/>
                  </a:cubicBezTo>
                  <a:lnTo>
                    <a:pt x="0" y="297"/>
                  </a:lnTo>
                  <a:cubicBezTo>
                    <a:pt x="0" y="344"/>
                    <a:pt x="31" y="392"/>
                    <a:pt x="94" y="429"/>
                  </a:cubicBezTo>
                  <a:cubicBezTo>
                    <a:pt x="158" y="466"/>
                    <a:pt x="241" y="484"/>
                    <a:pt x="325" y="484"/>
                  </a:cubicBezTo>
                  <a:cubicBezTo>
                    <a:pt x="408" y="484"/>
                    <a:pt x="492" y="466"/>
                    <a:pt x="556" y="429"/>
                  </a:cubicBezTo>
                  <a:cubicBezTo>
                    <a:pt x="619" y="392"/>
                    <a:pt x="651" y="344"/>
                    <a:pt x="653" y="297"/>
                  </a:cubicBezTo>
                  <a:lnTo>
                    <a:pt x="653" y="295"/>
                  </a:lnTo>
                  <a:lnTo>
                    <a:pt x="574" y="121"/>
                  </a:lnTo>
                  <a:cubicBezTo>
                    <a:pt x="554" y="91"/>
                    <a:pt x="526" y="63"/>
                    <a:pt x="482" y="37"/>
                  </a:cubicBezTo>
                  <a:cubicBezTo>
                    <a:pt x="439" y="13"/>
                    <a:pt x="384"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660857" y="991303"/>
              <a:ext cx="2504639" cy="1486038"/>
            </a:xfrm>
            <a:custGeom>
              <a:rect b="b" l="l" r="r" t="t"/>
              <a:pathLst>
                <a:path extrusionOk="0" h="25700" w="43316">
                  <a:moveTo>
                    <a:pt x="40254" y="9101"/>
                  </a:moveTo>
                  <a:cubicBezTo>
                    <a:pt x="39482" y="8656"/>
                    <a:pt x="38608" y="8304"/>
                    <a:pt x="37678" y="8047"/>
                  </a:cubicBezTo>
                  <a:cubicBezTo>
                    <a:pt x="34294" y="7113"/>
                    <a:pt x="31577" y="5545"/>
                    <a:pt x="29959" y="3591"/>
                  </a:cubicBezTo>
                  <a:cubicBezTo>
                    <a:pt x="29515" y="3054"/>
                    <a:pt x="28905" y="2550"/>
                    <a:pt x="28133" y="2104"/>
                  </a:cubicBezTo>
                  <a:cubicBezTo>
                    <a:pt x="24508" y="10"/>
                    <a:pt x="18635" y="1"/>
                    <a:pt x="15032" y="2080"/>
                  </a:cubicBezTo>
                  <a:cubicBezTo>
                    <a:pt x="14265" y="2523"/>
                    <a:pt x="13662" y="3025"/>
                    <a:pt x="13222" y="3560"/>
                  </a:cubicBezTo>
                  <a:cubicBezTo>
                    <a:pt x="11627" y="5509"/>
                    <a:pt x="8926" y="7067"/>
                    <a:pt x="5552" y="7989"/>
                  </a:cubicBezTo>
                  <a:cubicBezTo>
                    <a:pt x="4625" y="8243"/>
                    <a:pt x="3754" y="8592"/>
                    <a:pt x="2988" y="9035"/>
                  </a:cubicBezTo>
                  <a:cubicBezTo>
                    <a:pt x="867" y="10259"/>
                    <a:pt x="1" y="11939"/>
                    <a:pt x="387" y="13540"/>
                  </a:cubicBezTo>
                  <a:cubicBezTo>
                    <a:pt x="658" y="14658"/>
                    <a:pt x="1538" y="15738"/>
                    <a:pt x="3028" y="16598"/>
                  </a:cubicBezTo>
                  <a:cubicBezTo>
                    <a:pt x="3800" y="17044"/>
                    <a:pt x="4674" y="17395"/>
                    <a:pt x="5605" y="17653"/>
                  </a:cubicBezTo>
                  <a:cubicBezTo>
                    <a:pt x="7377" y="18141"/>
                    <a:pt x="8967" y="18805"/>
                    <a:pt x="10312" y="19607"/>
                  </a:cubicBezTo>
                  <a:cubicBezTo>
                    <a:pt x="10710" y="19845"/>
                    <a:pt x="11088" y="20096"/>
                    <a:pt x="11444" y="20357"/>
                  </a:cubicBezTo>
                  <a:cubicBezTo>
                    <a:pt x="12173" y="20896"/>
                    <a:pt x="12805" y="21482"/>
                    <a:pt x="13323" y="22108"/>
                  </a:cubicBezTo>
                  <a:cubicBezTo>
                    <a:pt x="13720" y="22588"/>
                    <a:pt x="14246" y="23040"/>
                    <a:pt x="14903" y="23449"/>
                  </a:cubicBezTo>
                  <a:cubicBezTo>
                    <a:pt x="14983" y="23498"/>
                    <a:pt x="15065" y="23548"/>
                    <a:pt x="15149" y="23595"/>
                  </a:cubicBezTo>
                  <a:cubicBezTo>
                    <a:pt x="18773" y="25689"/>
                    <a:pt x="24648" y="25700"/>
                    <a:pt x="28250" y="23620"/>
                  </a:cubicBezTo>
                  <a:cubicBezTo>
                    <a:pt x="28319" y="23580"/>
                    <a:pt x="28389" y="23538"/>
                    <a:pt x="28455" y="23497"/>
                  </a:cubicBezTo>
                  <a:cubicBezTo>
                    <a:pt x="29125" y="23085"/>
                    <a:pt x="29661" y="22626"/>
                    <a:pt x="30061" y="22139"/>
                  </a:cubicBezTo>
                  <a:cubicBezTo>
                    <a:pt x="30573" y="21514"/>
                    <a:pt x="31197" y="20930"/>
                    <a:pt x="31922" y="20393"/>
                  </a:cubicBezTo>
                  <a:cubicBezTo>
                    <a:pt x="32271" y="20136"/>
                    <a:pt x="32642" y="19890"/>
                    <a:pt x="33034" y="19654"/>
                  </a:cubicBezTo>
                  <a:cubicBezTo>
                    <a:pt x="34372" y="18855"/>
                    <a:pt x="35958" y="18195"/>
                    <a:pt x="37730" y="17710"/>
                  </a:cubicBezTo>
                  <a:cubicBezTo>
                    <a:pt x="38658" y="17456"/>
                    <a:pt x="39527" y="17109"/>
                    <a:pt x="40294" y="16666"/>
                  </a:cubicBezTo>
                  <a:cubicBezTo>
                    <a:pt x="41723" y="15841"/>
                    <a:pt x="42583" y="14809"/>
                    <a:pt x="42874" y="13735"/>
                  </a:cubicBezTo>
                  <a:cubicBezTo>
                    <a:pt x="43315" y="12100"/>
                    <a:pt x="42442" y="10365"/>
                    <a:pt x="40254" y="9102"/>
                  </a:cubicBezTo>
                  <a:close/>
                  <a:moveTo>
                    <a:pt x="30724" y="7529"/>
                  </a:moveTo>
                  <a:cubicBezTo>
                    <a:pt x="30742" y="7518"/>
                    <a:pt x="30762" y="7506"/>
                    <a:pt x="30782" y="7493"/>
                  </a:cubicBezTo>
                  <a:cubicBezTo>
                    <a:pt x="31279" y="7207"/>
                    <a:pt x="32093" y="7209"/>
                    <a:pt x="32594" y="7498"/>
                  </a:cubicBezTo>
                  <a:cubicBezTo>
                    <a:pt x="32617" y="7510"/>
                    <a:pt x="32637" y="7523"/>
                    <a:pt x="32657" y="7536"/>
                  </a:cubicBezTo>
                  <a:cubicBezTo>
                    <a:pt x="32639" y="7549"/>
                    <a:pt x="32620" y="7561"/>
                    <a:pt x="32600" y="7572"/>
                  </a:cubicBezTo>
                  <a:cubicBezTo>
                    <a:pt x="32102" y="7860"/>
                    <a:pt x="31288" y="7858"/>
                    <a:pt x="30788" y="7569"/>
                  </a:cubicBezTo>
                  <a:cubicBezTo>
                    <a:pt x="30765" y="7556"/>
                    <a:pt x="30745" y="7544"/>
                    <a:pt x="30724" y="7529"/>
                  </a:cubicBezTo>
                  <a:close/>
                  <a:moveTo>
                    <a:pt x="26892" y="2820"/>
                  </a:moveTo>
                  <a:cubicBezTo>
                    <a:pt x="28761" y="3900"/>
                    <a:pt x="29445" y="5408"/>
                    <a:pt x="28942" y="6795"/>
                  </a:cubicBezTo>
                  <a:cubicBezTo>
                    <a:pt x="28655" y="7584"/>
                    <a:pt x="27983" y="8335"/>
                    <a:pt x="26924" y="8945"/>
                  </a:cubicBezTo>
                  <a:cubicBezTo>
                    <a:pt x="24009" y="10630"/>
                    <a:pt x="19249" y="10621"/>
                    <a:pt x="16315" y="8927"/>
                  </a:cubicBezTo>
                  <a:cubicBezTo>
                    <a:pt x="15238" y="8306"/>
                    <a:pt x="14556" y="7541"/>
                    <a:pt x="14265" y="6741"/>
                  </a:cubicBezTo>
                  <a:cubicBezTo>
                    <a:pt x="13765" y="5360"/>
                    <a:pt x="14436" y="3868"/>
                    <a:pt x="16281" y="2802"/>
                  </a:cubicBezTo>
                  <a:cubicBezTo>
                    <a:pt x="19198" y="1118"/>
                    <a:pt x="23957" y="1127"/>
                    <a:pt x="26892" y="2820"/>
                  </a:cubicBezTo>
                  <a:close/>
                  <a:moveTo>
                    <a:pt x="10562" y="7493"/>
                  </a:moveTo>
                  <a:cubicBezTo>
                    <a:pt x="10581" y="7481"/>
                    <a:pt x="10599" y="7469"/>
                    <a:pt x="10619" y="7458"/>
                  </a:cubicBezTo>
                  <a:cubicBezTo>
                    <a:pt x="11118" y="7170"/>
                    <a:pt x="11931" y="7172"/>
                    <a:pt x="12433" y="7461"/>
                  </a:cubicBezTo>
                  <a:cubicBezTo>
                    <a:pt x="12454" y="7473"/>
                    <a:pt x="12476" y="7486"/>
                    <a:pt x="12494" y="7501"/>
                  </a:cubicBezTo>
                  <a:cubicBezTo>
                    <a:pt x="12476" y="7512"/>
                    <a:pt x="12457" y="7524"/>
                    <a:pt x="12437" y="7536"/>
                  </a:cubicBezTo>
                  <a:cubicBezTo>
                    <a:pt x="11939" y="7824"/>
                    <a:pt x="11127" y="7823"/>
                    <a:pt x="10625" y="7533"/>
                  </a:cubicBezTo>
                  <a:cubicBezTo>
                    <a:pt x="10604" y="7520"/>
                    <a:pt x="10582" y="7507"/>
                    <a:pt x="10562" y="7493"/>
                  </a:cubicBezTo>
                  <a:close/>
                  <a:moveTo>
                    <a:pt x="4237" y="9756"/>
                  </a:moveTo>
                  <a:cubicBezTo>
                    <a:pt x="5997" y="8739"/>
                    <a:pt x="8429" y="8339"/>
                    <a:pt x="10724" y="8555"/>
                  </a:cubicBezTo>
                  <a:lnTo>
                    <a:pt x="10725" y="8555"/>
                  </a:lnTo>
                  <a:cubicBezTo>
                    <a:pt x="11091" y="8590"/>
                    <a:pt x="11453" y="8639"/>
                    <a:pt x="11810" y="8706"/>
                  </a:cubicBezTo>
                  <a:lnTo>
                    <a:pt x="11810" y="8706"/>
                  </a:lnTo>
                  <a:cubicBezTo>
                    <a:pt x="12920" y="8910"/>
                    <a:pt x="13966" y="9265"/>
                    <a:pt x="14848" y="9775"/>
                  </a:cubicBezTo>
                  <a:cubicBezTo>
                    <a:pt x="16717" y="10854"/>
                    <a:pt x="17401" y="12362"/>
                    <a:pt x="16898" y="13748"/>
                  </a:cubicBezTo>
                  <a:cubicBezTo>
                    <a:pt x="16611" y="14538"/>
                    <a:pt x="15938" y="15289"/>
                    <a:pt x="14880" y="15900"/>
                  </a:cubicBezTo>
                  <a:cubicBezTo>
                    <a:pt x="11965" y="17584"/>
                    <a:pt x="7206" y="17575"/>
                    <a:pt x="4271" y="15881"/>
                  </a:cubicBezTo>
                  <a:cubicBezTo>
                    <a:pt x="3194" y="15260"/>
                    <a:pt x="2510" y="14495"/>
                    <a:pt x="2221" y="13695"/>
                  </a:cubicBezTo>
                  <a:cubicBezTo>
                    <a:pt x="1721" y="12314"/>
                    <a:pt x="2391" y="10821"/>
                    <a:pt x="4237" y="9756"/>
                  </a:cubicBezTo>
                  <a:close/>
                  <a:moveTo>
                    <a:pt x="10688" y="19173"/>
                  </a:moveTo>
                  <a:cubicBezTo>
                    <a:pt x="10665" y="19161"/>
                    <a:pt x="10645" y="19147"/>
                    <a:pt x="10625" y="19133"/>
                  </a:cubicBezTo>
                  <a:cubicBezTo>
                    <a:pt x="10644" y="19121"/>
                    <a:pt x="10662" y="19110"/>
                    <a:pt x="10682" y="19098"/>
                  </a:cubicBezTo>
                  <a:cubicBezTo>
                    <a:pt x="11181" y="18810"/>
                    <a:pt x="11994" y="18812"/>
                    <a:pt x="12494" y="19101"/>
                  </a:cubicBezTo>
                  <a:cubicBezTo>
                    <a:pt x="12517" y="19113"/>
                    <a:pt x="12537" y="19127"/>
                    <a:pt x="12559" y="19141"/>
                  </a:cubicBezTo>
                  <a:cubicBezTo>
                    <a:pt x="12540" y="19153"/>
                    <a:pt x="12520" y="19165"/>
                    <a:pt x="12500" y="19176"/>
                  </a:cubicBezTo>
                  <a:cubicBezTo>
                    <a:pt x="12002" y="19464"/>
                    <a:pt x="11190" y="19462"/>
                    <a:pt x="10688" y="19173"/>
                  </a:cubicBezTo>
                  <a:close/>
                  <a:moveTo>
                    <a:pt x="27001" y="22897"/>
                  </a:moveTo>
                  <a:cubicBezTo>
                    <a:pt x="24085" y="24581"/>
                    <a:pt x="19326" y="24572"/>
                    <a:pt x="16391" y="22879"/>
                  </a:cubicBezTo>
                  <a:cubicBezTo>
                    <a:pt x="15314" y="22257"/>
                    <a:pt x="14631" y="21493"/>
                    <a:pt x="14340" y="20693"/>
                  </a:cubicBezTo>
                  <a:cubicBezTo>
                    <a:pt x="13840" y="19311"/>
                    <a:pt x="14512" y="17819"/>
                    <a:pt x="16357" y="16753"/>
                  </a:cubicBezTo>
                  <a:cubicBezTo>
                    <a:pt x="19273" y="15069"/>
                    <a:pt x="24032" y="15078"/>
                    <a:pt x="26967" y="16772"/>
                  </a:cubicBezTo>
                  <a:cubicBezTo>
                    <a:pt x="28836" y="17852"/>
                    <a:pt x="29521" y="19359"/>
                    <a:pt x="29018" y="20745"/>
                  </a:cubicBezTo>
                  <a:cubicBezTo>
                    <a:pt x="28730" y="21536"/>
                    <a:pt x="28058" y="22286"/>
                    <a:pt x="27001" y="22897"/>
                  </a:cubicBezTo>
                  <a:close/>
                  <a:moveTo>
                    <a:pt x="32663" y="19213"/>
                  </a:moveTo>
                  <a:cubicBezTo>
                    <a:pt x="32165" y="19501"/>
                    <a:pt x="31351" y="19499"/>
                    <a:pt x="30850" y="19210"/>
                  </a:cubicBezTo>
                  <a:cubicBezTo>
                    <a:pt x="30828" y="19198"/>
                    <a:pt x="30807" y="19184"/>
                    <a:pt x="30787" y="19170"/>
                  </a:cubicBezTo>
                  <a:cubicBezTo>
                    <a:pt x="30805" y="19158"/>
                    <a:pt x="30825" y="19145"/>
                    <a:pt x="30845" y="19135"/>
                  </a:cubicBezTo>
                  <a:cubicBezTo>
                    <a:pt x="31342" y="18847"/>
                    <a:pt x="32156" y="18848"/>
                    <a:pt x="32657" y="19138"/>
                  </a:cubicBezTo>
                  <a:cubicBezTo>
                    <a:pt x="32679" y="19150"/>
                    <a:pt x="32700" y="19164"/>
                    <a:pt x="32720" y="19178"/>
                  </a:cubicBezTo>
                  <a:cubicBezTo>
                    <a:pt x="32702" y="19190"/>
                    <a:pt x="32683" y="19202"/>
                    <a:pt x="32663" y="19213"/>
                  </a:cubicBezTo>
                  <a:close/>
                  <a:moveTo>
                    <a:pt x="41062" y="13792"/>
                  </a:moveTo>
                  <a:cubicBezTo>
                    <a:pt x="40774" y="14583"/>
                    <a:pt x="40102" y="15332"/>
                    <a:pt x="39045" y="15944"/>
                  </a:cubicBezTo>
                  <a:cubicBezTo>
                    <a:pt x="36129" y="17627"/>
                    <a:pt x="31370" y="17619"/>
                    <a:pt x="28435" y="15924"/>
                  </a:cubicBezTo>
                  <a:cubicBezTo>
                    <a:pt x="27358" y="15303"/>
                    <a:pt x="26675" y="14540"/>
                    <a:pt x="26384" y="13739"/>
                  </a:cubicBezTo>
                  <a:cubicBezTo>
                    <a:pt x="25884" y="12357"/>
                    <a:pt x="26557" y="10865"/>
                    <a:pt x="28402" y="9799"/>
                  </a:cubicBezTo>
                  <a:cubicBezTo>
                    <a:pt x="29276" y="9295"/>
                    <a:pt x="30318" y="8942"/>
                    <a:pt x="31425" y="8741"/>
                  </a:cubicBezTo>
                  <a:cubicBezTo>
                    <a:pt x="31777" y="8678"/>
                    <a:pt x="32136" y="8629"/>
                    <a:pt x="32499" y="8596"/>
                  </a:cubicBezTo>
                  <a:cubicBezTo>
                    <a:pt x="34797" y="8386"/>
                    <a:pt x="37238" y="8795"/>
                    <a:pt x="39012" y="9818"/>
                  </a:cubicBezTo>
                  <a:cubicBezTo>
                    <a:pt x="40882" y="10897"/>
                    <a:pt x="41566" y="12406"/>
                    <a:pt x="41062" y="1379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1430137" y="1001653"/>
              <a:ext cx="959854" cy="633677"/>
            </a:xfrm>
            <a:custGeom>
              <a:rect b="b" l="l" r="r" t="t"/>
              <a:pathLst>
                <a:path extrusionOk="0" h="10959" w="16600">
                  <a:moveTo>
                    <a:pt x="14114" y="2304"/>
                  </a:moveTo>
                  <a:cubicBezTo>
                    <a:pt x="10867" y="429"/>
                    <a:pt x="6042" y="0"/>
                    <a:pt x="2814" y="1863"/>
                  </a:cubicBezTo>
                  <a:cubicBezTo>
                    <a:pt x="1262" y="2760"/>
                    <a:pt x="62" y="4132"/>
                    <a:pt x="9" y="5313"/>
                  </a:cubicBezTo>
                  <a:cubicBezTo>
                    <a:pt x="7" y="5359"/>
                    <a:pt x="1" y="5633"/>
                    <a:pt x="1" y="5681"/>
                  </a:cubicBezTo>
                  <a:cubicBezTo>
                    <a:pt x="7" y="6908"/>
                    <a:pt x="824" y="8137"/>
                    <a:pt x="2447" y="9074"/>
                  </a:cubicBezTo>
                  <a:cubicBezTo>
                    <a:pt x="5694" y="10949"/>
                    <a:pt x="10962" y="10958"/>
                    <a:pt x="14189" y="9096"/>
                  </a:cubicBezTo>
                  <a:cubicBezTo>
                    <a:pt x="15754" y="8193"/>
                    <a:pt x="16555" y="7013"/>
                    <a:pt x="16597" y="5822"/>
                  </a:cubicBezTo>
                  <a:cubicBezTo>
                    <a:pt x="16598" y="5781"/>
                    <a:pt x="16600" y="5518"/>
                    <a:pt x="16598" y="5475"/>
                  </a:cubicBezTo>
                  <a:cubicBezTo>
                    <a:pt x="16586" y="4252"/>
                    <a:pt x="15731" y="3238"/>
                    <a:pt x="14114" y="2304"/>
                  </a:cubicBezTo>
                  <a:close/>
                  <a:moveTo>
                    <a:pt x="2913" y="8579"/>
                  </a:moveTo>
                  <a:cubicBezTo>
                    <a:pt x="2001" y="8053"/>
                    <a:pt x="1470" y="7593"/>
                    <a:pt x="1122" y="6927"/>
                  </a:cubicBezTo>
                  <a:cubicBezTo>
                    <a:pt x="352" y="5449"/>
                    <a:pt x="968" y="3783"/>
                    <a:pt x="2979" y="2623"/>
                  </a:cubicBezTo>
                  <a:cubicBezTo>
                    <a:pt x="5894" y="940"/>
                    <a:pt x="10653" y="948"/>
                    <a:pt x="13588" y="2643"/>
                  </a:cubicBezTo>
                  <a:cubicBezTo>
                    <a:pt x="15554" y="3777"/>
                    <a:pt x="16209" y="5384"/>
                    <a:pt x="15551" y="6828"/>
                  </a:cubicBezTo>
                  <a:cubicBezTo>
                    <a:pt x="15228" y="7541"/>
                    <a:pt x="14626" y="7985"/>
                    <a:pt x="13663" y="8542"/>
                  </a:cubicBezTo>
                  <a:cubicBezTo>
                    <a:pt x="10747" y="10225"/>
                    <a:pt x="5848" y="10274"/>
                    <a:pt x="2913" y="85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1382837" y="1005816"/>
              <a:ext cx="1054393" cy="608813"/>
            </a:xfrm>
            <a:custGeom>
              <a:rect b="b" l="l" r="r" t="t"/>
              <a:pathLst>
                <a:path extrusionOk="0" h="10529" w="18235">
                  <a:moveTo>
                    <a:pt x="14970" y="1885"/>
                  </a:moveTo>
                  <a:cubicBezTo>
                    <a:pt x="11723" y="10"/>
                    <a:pt x="6455" y="1"/>
                    <a:pt x="3228" y="1863"/>
                  </a:cubicBezTo>
                  <a:cubicBezTo>
                    <a:pt x="1" y="3728"/>
                    <a:pt x="18" y="6769"/>
                    <a:pt x="3265" y="8644"/>
                  </a:cubicBezTo>
                  <a:cubicBezTo>
                    <a:pt x="6512" y="10519"/>
                    <a:pt x="11780" y="10528"/>
                    <a:pt x="15007" y="8665"/>
                  </a:cubicBezTo>
                  <a:cubicBezTo>
                    <a:pt x="18235" y="6801"/>
                    <a:pt x="18218" y="3760"/>
                    <a:pt x="14970" y="1885"/>
                  </a:cubicBezTo>
                  <a:close/>
                  <a:moveTo>
                    <a:pt x="3829" y="8318"/>
                  </a:moveTo>
                  <a:cubicBezTo>
                    <a:pt x="896" y="6623"/>
                    <a:pt x="880" y="3875"/>
                    <a:pt x="3797" y="2192"/>
                  </a:cubicBezTo>
                  <a:cubicBezTo>
                    <a:pt x="6712" y="508"/>
                    <a:pt x="11471" y="517"/>
                    <a:pt x="14406" y="2211"/>
                  </a:cubicBezTo>
                  <a:cubicBezTo>
                    <a:pt x="17339" y="3905"/>
                    <a:pt x="17355" y="6653"/>
                    <a:pt x="14440" y="8336"/>
                  </a:cubicBezTo>
                  <a:cubicBezTo>
                    <a:pt x="11523" y="10020"/>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2130953" y="1406242"/>
              <a:ext cx="959854" cy="633677"/>
            </a:xfrm>
            <a:custGeom>
              <a:rect b="b" l="l" r="r" t="t"/>
              <a:pathLst>
                <a:path extrusionOk="0" h="10959" w="16600">
                  <a:moveTo>
                    <a:pt x="13966" y="1926"/>
                  </a:moveTo>
                  <a:cubicBezTo>
                    <a:pt x="11494" y="648"/>
                    <a:pt x="6041" y="1"/>
                    <a:pt x="2814" y="1863"/>
                  </a:cubicBezTo>
                  <a:cubicBezTo>
                    <a:pt x="1262" y="2760"/>
                    <a:pt x="62" y="4060"/>
                    <a:pt x="10" y="5241"/>
                  </a:cubicBezTo>
                  <a:cubicBezTo>
                    <a:pt x="7" y="5287"/>
                    <a:pt x="1" y="5635"/>
                    <a:pt x="1" y="5681"/>
                  </a:cubicBezTo>
                  <a:cubicBezTo>
                    <a:pt x="7" y="6909"/>
                    <a:pt x="823" y="8138"/>
                    <a:pt x="2446" y="9074"/>
                  </a:cubicBezTo>
                  <a:cubicBezTo>
                    <a:pt x="5695" y="10949"/>
                    <a:pt x="10962" y="10959"/>
                    <a:pt x="14189" y="9096"/>
                  </a:cubicBezTo>
                  <a:cubicBezTo>
                    <a:pt x="15753" y="8193"/>
                    <a:pt x="16556" y="7013"/>
                    <a:pt x="16598" y="5823"/>
                  </a:cubicBezTo>
                  <a:cubicBezTo>
                    <a:pt x="16599" y="5781"/>
                    <a:pt x="16599" y="5340"/>
                    <a:pt x="16599" y="5297"/>
                  </a:cubicBezTo>
                  <a:cubicBezTo>
                    <a:pt x="16575" y="4384"/>
                    <a:pt x="15624" y="2785"/>
                    <a:pt x="13966" y="1926"/>
                  </a:cubicBezTo>
                  <a:close/>
                  <a:moveTo>
                    <a:pt x="2597" y="8279"/>
                  </a:moveTo>
                  <a:cubicBezTo>
                    <a:pt x="1685" y="7753"/>
                    <a:pt x="1469" y="7593"/>
                    <a:pt x="1122" y="6927"/>
                  </a:cubicBezTo>
                  <a:cubicBezTo>
                    <a:pt x="351" y="5449"/>
                    <a:pt x="970" y="3783"/>
                    <a:pt x="2978" y="2623"/>
                  </a:cubicBezTo>
                  <a:cubicBezTo>
                    <a:pt x="5893" y="940"/>
                    <a:pt x="10654" y="948"/>
                    <a:pt x="13588" y="2643"/>
                  </a:cubicBezTo>
                  <a:cubicBezTo>
                    <a:pt x="15553" y="3777"/>
                    <a:pt x="16209" y="5384"/>
                    <a:pt x="15552" y="6829"/>
                  </a:cubicBezTo>
                  <a:cubicBezTo>
                    <a:pt x="15227" y="7541"/>
                    <a:pt x="14564" y="8081"/>
                    <a:pt x="13601" y="8636"/>
                  </a:cubicBezTo>
                  <a:cubicBezTo>
                    <a:pt x="10685" y="10320"/>
                    <a:pt x="5532" y="9973"/>
                    <a:pt x="2597" y="82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5"/>
            <p:cNvSpPr/>
            <p:nvPr/>
          </p:nvSpPr>
          <p:spPr>
            <a:xfrm>
              <a:off x="2083654" y="1410405"/>
              <a:ext cx="1054393" cy="608813"/>
            </a:xfrm>
            <a:custGeom>
              <a:rect b="b" l="l" r="r" t="t"/>
              <a:pathLst>
                <a:path extrusionOk="0" h="10529" w="18235">
                  <a:moveTo>
                    <a:pt x="14970" y="1885"/>
                  </a:moveTo>
                  <a:cubicBezTo>
                    <a:pt x="11723" y="10"/>
                    <a:pt x="6455" y="1"/>
                    <a:pt x="3227" y="1864"/>
                  </a:cubicBezTo>
                  <a:cubicBezTo>
                    <a:pt x="0" y="3728"/>
                    <a:pt x="17" y="6769"/>
                    <a:pt x="3264" y="8644"/>
                  </a:cubicBezTo>
                  <a:cubicBezTo>
                    <a:pt x="6511" y="10519"/>
                    <a:pt x="11780" y="10528"/>
                    <a:pt x="15007" y="8666"/>
                  </a:cubicBezTo>
                  <a:cubicBezTo>
                    <a:pt x="18234" y="6801"/>
                    <a:pt x="18217" y="3760"/>
                    <a:pt x="14970" y="1885"/>
                  </a:cubicBezTo>
                  <a:close/>
                  <a:moveTo>
                    <a:pt x="3829" y="8318"/>
                  </a:moveTo>
                  <a:cubicBezTo>
                    <a:pt x="895" y="6623"/>
                    <a:pt x="880" y="3876"/>
                    <a:pt x="3796" y="2193"/>
                  </a:cubicBezTo>
                  <a:cubicBezTo>
                    <a:pt x="6711" y="508"/>
                    <a:pt x="11472" y="518"/>
                    <a:pt x="14406" y="2211"/>
                  </a:cubicBezTo>
                  <a:cubicBezTo>
                    <a:pt x="17340" y="3905"/>
                    <a:pt x="17354" y="6654"/>
                    <a:pt x="14439" y="8336"/>
                  </a:cubicBezTo>
                  <a:cubicBezTo>
                    <a:pt x="11523" y="10021"/>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733714" y="1406704"/>
              <a:ext cx="959854" cy="630728"/>
            </a:xfrm>
            <a:custGeom>
              <a:rect b="b" l="l" r="r" t="t"/>
              <a:pathLst>
                <a:path extrusionOk="0" h="10908" w="16600">
                  <a:moveTo>
                    <a:pt x="13966" y="1875"/>
                  </a:moveTo>
                  <a:cubicBezTo>
                    <a:pt x="10719" y="0"/>
                    <a:pt x="5841" y="249"/>
                    <a:pt x="2614" y="2112"/>
                  </a:cubicBezTo>
                  <a:cubicBezTo>
                    <a:pt x="1061" y="3009"/>
                    <a:pt x="62" y="4053"/>
                    <a:pt x="8" y="5235"/>
                  </a:cubicBezTo>
                  <a:cubicBezTo>
                    <a:pt x="7" y="5281"/>
                    <a:pt x="1" y="5582"/>
                    <a:pt x="1" y="5629"/>
                  </a:cubicBezTo>
                  <a:cubicBezTo>
                    <a:pt x="7" y="6856"/>
                    <a:pt x="824" y="8085"/>
                    <a:pt x="2447" y="9023"/>
                  </a:cubicBezTo>
                  <a:cubicBezTo>
                    <a:pt x="5694" y="10898"/>
                    <a:pt x="10962" y="10908"/>
                    <a:pt x="14189" y="9045"/>
                  </a:cubicBezTo>
                  <a:cubicBezTo>
                    <a:pt x="15754" y="8142"/>
                    <a:pt x="16555" y="6961"/>
                    <a:pt x="16597" y="5772"/>
                  </a:cubicBezTo>
                  <a:cubicBezTo>
                    <a:pt x="16598" y="5729"/>
                    <a:pt x="16600" y="5327"/>
                    <a:pt x="16598" y="5286"/>
                  </a:cubicBezTo>
                  <a:cubicBezTo>
                    <a:pt x="16586" y="4063"/>
                    <a:pt x="15583" y="2809"/>
                    <a:pt x="13966" y="1875"/>
                  </a:cubicBezTo>
                  <a:close/>
                  <a:moveTo>
                    <a:pt x="2865" y="8516"/>
                  </a:moveTo>
                  <a:cubicBezTo>
                    <a:pt x="1953" y="7990"/>
                    <a:pt x="1470" y="7542"/>
                    <a:pt x="1122" y="6876"/>
                  </a:cubicBezTo>
                  <a:cubicBezTo>
                    <a:pt x="351" y="5398"/>
                    <a:pt x="968" y="3732"/>
                    <a:pt x="2979" y="2572"/>
                  </a:cubicBezTo>
                  <a:cubicBezTo>
                    <a:pt x="5894" y="888"/>
                    <a:pt x="10653" y="897"/>
                    <a:pt x="13588" y="2591"/>
                  </a:cubicBezTo>
                  <a:cubicBezTo>
                    <a:pt x="15552" y="3726"/>
                    <a:pt x="16209" y="5333"/>
                    <a:pt x="15551" y="6778"/>
                  </a:cubicBezTo>
                  <a:cubicBezTo>
                    <a:pt x="15226" y="7488"/>
                    <a:pt x="14565" y="7922"/>
                    <a:pt x="13603" y="8479"/>
                  </a:cubicBezTo>
                  <a:cubicBezTo>
                    <a:pt x="10687" y="10162"/>
                    <a:pt x="5798" y="10209"/>
                    <a:pt x="2865" y="85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2415732" y="2029113"/>
              <a:ext cx="162597" cy="71122"/>
            </a:xfrm>
            <a:custGeom>
              <a:rect b="b" l="l" r="r" t="t"/>
              <a:pathLst>
                <a:path extrusionOk="0" h="1230" w="2812">
                  <a:moveTo>
                    <a:pt x="1399" y="0"/>
                  </a:moveTo>
                  <a:cubicBezTo>
                    <a:pt x="1072" y="0"/>
                    <a:pt x="745" y="72"/>
                    <a:pt x="496" y="216"/>
                  </a:cubicBezTo>
                  <a:cubicBezTo>
                    <a:pt x="19" y="490"/>
                    <a:pt x="1" y="931"/>
                    <a:pt x="439" y="1222"/>
                  </a:cubicBezTo>
                  <a:cubicBezTo>
                    <a:pt x="458" y="1210"/>
                    <a:pt x="476" y="1199"/>
                    <a:pt x="496" y="1187"/>
                  </a:cubicBezTo>
                  <a:cubicBezTo>
                    <a:pt x="744" y="1043"/>
                    <a:pt x="1070" y="972"/>
                    <a:pt x="1397" y="972"/>
                  </a:cubicBezTo>
                  <a:cubicBezTo>
                    <a:pt x="1726" y="972"/>
                    <a:pt x="2056" y="1044"/>
                    <a:pt x="2308" y="1190"/>
                  </a:cubicBezTo>
                  <a:cubicBezTo>
                    <a:pt x="2330" y="1202"/>
                    <a:pt x="2351" y="1216"/>
                    <a:pt x="2371" y="1230"/>
                  </a:cubicBezTo>
                  <a:cubicBezTo>
                    <a:pt x="2811" y="940"/>
                    <a:pt x="2790" y="496"/>
                    <a:pt x="2308" y="219"/>
                  </a:cubicBezTo>
                  <a:cubicBezTo>
                    <a:pt x="2248" y="184"/>
                    <a:pt x="2184" y="154"/>
                    <a:pt x="2116" y="128"/>
                  </a:cubicBezTo>
                  <a:cubicBezTo>
                    <a:pt x="1971" y="71"/>
                    <a:pt x="1813" y="34"/>
                    <a:pt x="1648" y="16"/>
                  </a:cubicBezTo>
                  <a:cubicBezTo>
                    <a:pt x="1648" y="16"/>
                    <a:pt x="1648" y="16"/>
                    <a:pt x="1648" y="14"/>
                  </a:cubicBezTo>
                  <a:cubicBezTo>
                    <a:pt x="1566" y="5"/>
                    <a:pt x="1483" y="0"/>
                    <a:pt x="1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1247820" y="1353912"/>
              <a:ext cx="160978" cy="71179"/>
            </a:xfrm>
            <a:custGeom>
              <a:rect b="b" l="l" r="r" t="t"/>
              <a:pathLst>
                <a:path extrusionOk="0" h="1231" w="2784">
                  <a:moveTo>
                    <a:pt x="1370" y="1"/>
                  </a:moveTo>
                  <a:cubicBezTo>
                    <a:pt x="1043" y="1"/>
                    <a:pt x="716" y="72"/>
                    <a:pt x="468" y="215"/>
                  </a:cubicBezTo>
                  <a:cubicBezTo>
                    <a:pt x="90" y="435"/>
                    <a:pt x="1" y="758"/>
                    <a:pt x="201" y="1027"/>
                  </a:cubicBezTo>
                  <a:cubicBezTo>
                    <a:pt x="251" y="1098"/>
                    <a:pt x="322" y="1162"/>
                    <a:pt x="411" y="1222"/>
                  </a:cubicBezTo>
                  <a:cubicBezTo>
                    <a:pt x="430" y="1210"/>
                    <a:pt x="448" y="1198"/>
                    <a:pt x="468" y="1187"/>
                  </a:cubicBezTo>
                  <a:cubicBezTo>
                    <a:pt x="716" y="1044"/>
                    <a:pt x="1043" y="972"/>
                    <a:pt x="1370" y="972"/>
                  </a:cubicBezTo>
                  <a:cubicBezTo>
                    <a:pt x="1700" y="972"/>
                    <a:pt x="2030" y="1045"/>
                    <a:pt x="2282" y="1190"/>
                  </a:cubicBezTo>
                  <a:cubicBezTo>
                    <a:pt x="2303" y="1202"/>
                    <a:pt x="2325" y="1216"/>
                    <a:pt x="2345" y="1230"/>
                  </a:cubicBezTo>
                  <a:cubicBezTo>
                    <a:pt x="2783" y="941"/>
                    <a:pt x="2762" y="496"/>
                    <a:pt x="2282" y="220"/>
                  </a:cubicBezTo>
                  <a:cubicBezTo>
                    <a:pt x="2199" y="172"/>
                    <a:pt x="2108" y="132"/>
                    <a:pt x="2013" y="100"/>
                  </a:cubicBezTo>
                  <a:cubicBezTo>
                    <a:pt x="1814" y="34"/>
                    <a:pt x="1592" y="1"/>
                    <a:pt x="1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1251116" y="2027031"/>
              <a:ext cx="161325" cy="71064"/>
            </a:xfrm>
            <a:custGeom>
              <a:rect b="b" l="l" r="r" t="t"/>
              <a:pathLst>
                <a:path extrusionOk="0" h="1229" w="2790">
                  <a:moveTo>
                    <a:pt x="1377" y="0"/>
                  </a:moveTo>
                  <a:cubicBezTo>
                    <a:pt x="1050" y="0"/>
                    <a:pt x="723" y="71"/>
                    <a:pt x="474" y="215"/>
                  </a:cubicBezTo>
                  <a:cubicBezTo>
                    <a:pt x="417" y="249"/>
                    <a:pt x="367" y="284"/>
                    <a:pt x="324" y="321"/>
                  </a:cubicBezTo>
                  <a:cubicBezTo>
                    <a:pt x="1" y="595"/>
                    <a:pt x="33" y="966"/>
                    <a:pt x="417" y="1221"/>
                  </a:cubicBezTo>
                  <a:cubicBezTo>
                    <a:pt x="436" y="1210"/>
                    <a:pt x="454" y="1198"/>
                    <a:pt x="474" y="1186"/>
                  </a:cubicBezTo>
                  <a:cubicBezTo>
                    <a:pt x="722" y="1043"/>
                    <a:pt x="1048" y="972"/>
                    <a:pt x="1375" y="972"/>
                  </a:cubicBezTo>
                  <a:cubicBezTo>
                    <a:pt x="1705" y="972"/>
                    <a:pt x="2036" y="1045"/>
                    <a:pt x="2288" y="1190"/>
                  </a:cubicBezTo>
                  <a:cubicBezTo>
                    <a:pt x="2309" y="1203"/>
                    <a:pt x="2331" y="1215"/>
                    <a:pt x="2351" y="1229"/>
                  </a:cubicBezTo>
                  <a:cubicBezTo>
                    <a:pt x="2789" y="940"/>
                    <a:pt x="2768" y="497"/>
                    <a:pt x="2286" y="218"/>
                  </a:cubicBezTo>
                  <a:cubicBezTo>
                    <a:pt x="2099" y="109"/>
                    <a:pt x="1865" y="41"/>
                    <a:pt x="1622" y="14"/>
                  </a:cubicBezTo>
                  <a:cubicBezTo>
                    <a:pt x="1541" y="5"/>
                    <a:pt x="1459" y="0"/>
                    <a:pt x="1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2412089" y="1356051"/>
              <a:ext cx="161498" cy="71064"/>
            </a:xfrm>
            <a:custGeom>
              <a:rect b="b" l="l" r="r" t="t"/>
              <a:pathLst>
                <a:path extrusionOk="0" h="1229" w="2793">
                  <a:moveTo>
                    <a:pt x="1396" y="0"/>
                  </a:moveTo>
                  <a:cubicBezTo>
                    <a:pt x="1174" y="0"/>
                    <a:pt x="952" y="33"/>
                    <a:pt x="755" y="99"/>
                  </a:cubicBezTo>
                  <a:cubicBezTo>
                    <a:pt x="662" y="130"/>
                    <a:pt x="575" y="170"/>
                    <a:pt x="496" y="215"/>
                  </a:cubicBezTo>
                  <a:cubicBezTo>
                    <a:pt x="19" y="490"/>
                    <a:pt x="1" y="932"/>
                    <a:pt x="438" y="1221"/>
                  </a:cubicBezTo>
                  <a:cubicBezTo>
                    <a:pt x="458" y="1210"/>
                    <a:pt x="476" y="1198"/>
                    <a:pt x="496" y="1185"/>
                  </a:cubicBezTo>
                  <a:cubicBezTo>
                    <a:pt x="744" y="1043"/>
                    <a:pt x="1069" y="972"/>
                    <a:pt x="1396" y="972"/>
                  </a:cubicBezTo>
                  <a:cubicBezTo>
                    <a:pt x="1725" y="972"/>
                    <a:pt x="2056" y="1045"/>
                    <a:pt x="2308" y="1190"/>
                  </a:cubicBezTo>
                  <a:cubicBezTo>
                    <a:pt x="2331" y="1202"/>
                    <a:pt x="2351" y="1215"/>
                    <a:pt x="2371" y="1228"/>
                  </a:cubicBezTo>
                  <a:cubicBezTo>
                    <a:pt x="2442" y="1184"/>
                    <a:pt x="2499" y="1135"/>
                    <a:pt x="2545" y="1081"/>
                  </a:cubicBezTo>
                  <a:cubicBezTo>
                    <a:pt x="2793" y="804"/>
                    <a:pt x="2713" y="452"/>
                    <a:pt x="2308" y="218"/>
                  </a:cubicBezTo>
                  <a:cubicBezTo>
                    <a:pt x="2056" y="73"/>
                    <a:pt x="1726" y="0"/>
                    <a:pt x="1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686415" y="1407919"/>
              <a:ext cx="1054393" cy="608697"/>
            </a:xfrm>
            <a:custGeom>
              <a:rect b="b" l="l" r="r" t="t"/>
              <a:pathLst>
                <a:path extrusionOk="0" h="10527" w="18235">
                  <a:moveTo>
                    <a:pt x="14970" y="1885"/>
                  </a:moveTo>
                  <a:cubicBezTo>
                    <a:pt x="11723" y="10"/>
                    <a:pt x="6455" y="1"/>
                    <a:pt x="3228" y="1864"/>
                  </a:cubicBezTo>
                  <a:cubicBezTo>
                    <a:pt x="0" y="3726"/>
                    <a:pt x="17" y="6767"/>
                    <a:pt x="3265" y="8642"/>
                  </a:cubicBezTo>
                  <a:cubicBezTo>
                    <a:pt x="6512" y="10517"/>
                    <a:pt x="11780" y="10527"/>
                    <a:pt x="15007" y="8664"/>
                  </a:cubicBezTo>
                  <a:cubicBezTo>
                    <a:pt x="18234" y="6801"/>
                    <a:pt x="18217" y="3760"/>
                    <a:pt x="14970" y="1885"/>
                  </a:cubicBezTo>
                  <a:close/>
                  <a:moveTo>
                    <a:pt x="3829" y="8316"/>
                  </a:moveTo>
                  <a:cubicBezTo>
                    <a:pt x="896" y="6623"/>
                    <a:pt x="880" y="3876"/>
                    <a:pt x="3795" y="2191"/>
                  </a:cubicBezTo>
                  <a:cubicBezTo>
                    <a:pt x="6712" y="508"/>
                    <a:pt x="11471" y="516"/>
                    <a:pt x="14406" y="2211"/>
                  </a:cubicBezTo>
                  <a:cubicBezTo>
                    <a:pt x="17339" y="3905"/>
                    <a:pt x="17355" y="6652"/>
                    <a:pt x="14438" y="8336"/>
                  </a:cubicBezTo>
                  <a:cubicBezTo>
                    <a:pt x="11523" y="10019"/>
                    <a:pt x="6764" y="10011"/>
                    <a:pt x="3829" y="831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1434531" y="1808344"/>
              <a:ext cx="959854" cy="633677"/>
            </a:xfrm>
            <a:custGeom>
              <a:rect b="b" l="l" r="r" t="t"/>
              <a:pathLst>
                <a:path extrusionOk="0" h="10959" w="16600">
                  <a:moveTo>
                    <a:pt x="14109" y="2182"/>
                  </a:moveTo>
                  <a:cubicBezTo>
                    <a:pt x="10862" y="307"/>
                    <a:pt x="6041" y="1"/>
                    <a:pt x="2814" y="1864"/>
                  </a:cubicBezTo>
                  <a:cubicBezTo>
                    <a:pt x="1262" y="2760"/>
                    <a:pt x="62" y="3974"/>
                    <a:pt x="10" y="5154"/>
                  </a:cubicBezTo>
                  <a:cubicBezTo>
                    <a:pt x="6" y="5201"/>
                    <a:pt x="0" y="5634"/>
                    <a:pt x="0" y="5680"/>
                  </a:cubicBezTo>
                  <a:cubicBezTo>
                    <a:pt x="6" y="6909"/>
                    <a:pt x="823" y="8138"/>
                    <a:pt x="2446" y="9075"/>
                  </a:cubicBezTo>
                  <a:cubicBezTo>
                    <a:pt x="5693" y="10950"/>
                    <a:pt x="10962" y="10959"/>
                    <a:pt x="14189" y="9096"/>
                  </a:cubicBezTo>
                  <a:cubicBezTo>
                    <a:pt x="15753" y="8193"/>
                    <a:pt x="16555" y="7012"/>
                    <a:pt x="16596" y="5823"/>
                  </a:cubicBezTo>
                  <a:cubicBezTo>
                    <a:pt x="16598" y="5780"/>
                    <a:pt x="16599" y="5432"/>
                    <a:pt x="16598" y="5389"/>
                  </a:cubicBezTo>
                  <a:cubicBezTo>
                    <a:pt x="16585" y="4166"/>
                    <a:pt x="15725" y="3116"/>
                    <a:pt x="14109" y="2182"/>
                  </a:cubicBezTo>
                  <a:close/>
                  <a:moveTo>
                    <a:pt x="2908" y="8616"/>
                  </a:moveTo>
                  <a:cubicBezTo>
                    <a:pt x="1995" y="8089"/>
                    <a:pt x="1469" y="7593"/>
                    <a:pt x="1122" y="6927"/>
                  </a:cubicBezTo>
                  <a:cubicBezTo>
                    <a:pt x="351" y="5449"/>
                    <a:pt x="968" y="3783"/>
                    <a:pt x="2978" y="2623"/>
                  </a:cubicBezTo>
                  <a:cubicBezTo>
                    <a:pt x="5893" y="939"/>
                    <a:pt x="10654" y="948"/>
                    <a:pt x="13587" y="2642"/>
                  </a:cubicBezTo>
                  <a:cubicBezTo>
                    <a:pt x="15553" y="3777"/>
                    <a:pt x="16208" y="5384"/>
                    <a:pt x="15550" y="6829"/>
                  </a:cubicBezTo>
                  <a:cubicBezTo>
                    <a:pt x="15227" y="7540"/>
                    <a:pt x="14712" y="7993"/>
                    <a:pt x="13750" y="8549"/>
                  </a:cubicBezTo>
                  <a:cubicBezTo>
                    <a:pt x="10834" y="10233"/>
                    <a:pt x="5841" y="10310"/>
                    <a:pt x="2908" y="86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1387232" y="1812565"/>
              <a:ext cx="1054335" cy="608755"/>
            </a:xfrm>
            <a:custGeom>
              <a:rect b="b" l="l" r="r" t="t"/>
              <a:pathLst>
                <a:path extrusionOk="0" h="10528" w="18234">
                  <a:moveTo>
                    <a:pt x="14970" y="1884"/>
                  </a:moveTo>
                  <a:cubicBezTo>
                    <a:pt x="11723" y="9"/>
                    <a:pt x="6454" y="0"/>
                    <a:pt x="3227" y="1863"/>
                  </a:cubicBezTo>
                  <a:cubicBezTo>
                    <a:pt x="0" y="3726"/>
                    <a:pt x="17" y="6768"/>
                    <a:pt x="3264" y="8643"/>
                  </a:cubicBezTo>
                  <a:cubicBezTo>
                    <a:pt x="6511" y="10517"/>
                    <a:pt x="11780" y="10528"/>
                    <a:pt x="15007" y="8663"/>
                  </a:cubicBezTo>
                  <a:cubicBezTo>
                    <a:pt x="18234" y="6800"/>
                    <a:pt x="18217" y="3759"/>
                    <a:pt x="14970" y="1884"/>
                  </a:cubicBezTo>
                  <a:close/>
                  <a:moveTo>
                    <a:pt x="3829" y="8317"/>
                  </a:moveTo>
                  <a:cubicBezTo>
                    <a:pt x="895" y="6622"/>
                    <a:pt x="880" y="3875"/>
                    <a:pt x="3796" y="2190"/>
                  </a:cubicBezTo>
                  <a:cubicBezTo>
                    <a:pt x="6711" y="508"/>
                    <a:pt x="11472" y="515"/>
                    <a:pt x="14405" y="2210"/>
                  </a:cubicBezTo>
                  <a:cubicBezTo>
                    <a:pt x="17340" y="3904"/>
                    <a:pt x="17354" y="6653"/>
                    <a:pt x="14439" y="8336"/>
                  </a:cubicBezTo>
                  <a:cubicBezTo>
                    <a:pt x="11523" y="10018"/>
                    <a:pt x="6764" y="10011"/>
                    <a:pt x="3829" y="831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1" name="Google Shape;1601;p45"/>
            <p:cNvGrpSpPr/>
            <p:nvPr/>
          </p:nvGrpSpPr>
          <p:grpSpPr>
            <a:xfrm>
              <a:off x="758116" y="1057260"/>
              <a:ext cx="2260120" cy="1352706"/>
              <a:chOff x="770076" y="1073509"/>
              <a:chExt cx="2537750" cy="1518871"/>
            </a:xfrm>
          </p:grpSpPr>
          <p:sp>
            <p:nvSpPr>
              <p:cNvPr id="1602" name="Google Shape;1602;p45"/>
              <p:cNvSpPr/>
              <p:nvPr/>
            </p:nvSpPr>
            <p:spPr>
              <a:xfrm>
                <a:off x="2372646" y="1572271"/>
                <a:ext cx="935180" cy="541280"/>
              </a:xfrm>
              <a:custGeom>
                <a:rect b="b" l="l" r="r" t="t"/>
                <a:pathLst>
                  <a:path extrusionOk="0" h="8337" w="14404">
                    <a:moveTo>
                      <a:pt x="7227" y="22"/>
                    </a:moveTo>
                    <a:cubicBezTo>
                      <a:pt x="9135" y="33"/>
                      <a:pt x="10962" y="479"/>
                      <a:pt x="12307" y="1265"/>
                    </a:cubicBezTo>
                    <a:cubicBezTo>
                      <a:pt x="13651" y="2051"/>
                      <a:pt x="14403" y="3112"/>
                      <a:pt x="14397" y="4212"/>
                    </a:cubicBezTo>
                    <a:cubicBezTo>
                      <a:pt x="14391" y="5314"/>
                      <a:pt x="13628" y="6366"/>
                      <a:pt x="12274" y="7138"/>
                    </a:cubicBezTo>
                    <a:cubicBezTo>
                      <a:pt x="10922" y="7908"/>
                      <a:pt x="9090" y="8336"/>
                      <a:pt x="7183" y="8325"/>
                    </a:cubicBezTo>
                    <a:cubicBezTo>
                      <a:pt x="3211" y="8304"/>
                      <a:pt x="1" y="6429"/>
                      <a:pt x="13" y="4135"/>
                    </a:cubicBezTo>
                    <a:cubicBezTo>
                      <a:pt x="26" y="1842"/>
                      <a:pt x="3256" y="1"/>
                      <a:pt x="7227" y="22"/>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770076" y="1521823"/>
                <a:ext cx="1026075" cy="592376"/>
              </a:xfrm>
              <a:custGeom>
                <a:rect b="b" l="l" r="r" t="t"/>
                <a:pathLst>
                  <a:path extrusionOk="0" h="9124" w="15804">
                    <a:moveTo>
                      <a:pt x="12972" y="1636"/>
                    </a:moveTo>
                    <a:cubicBezTo>
                      <a:pt x="10154" y="8"/>
                      <a:pt x="5601" y="1"/>
                      <a:pt x="2800" y="1617"/>
                    </a:cubicBezTo>
                    <a:cubicBezTo>
                      <a:pt x="0" y="3234"/>
                      <a:pt x="14" y="5863"/>
                      <a:pt x="2832" y="7490"/>
                    </a:cubicBezTo>
                    <a:cubicBezTo>
                      <a:pt x="5650" y="9116"/>
                      <a:pt x="10203" y="9124"/>
                      <a:pt x="13004" y="7509"/>
                    </a:cubicBezTo>
                    <a:cubicBezTo>
                      <a:pt x="15804" y="5892"/>
                      <a:pt x="15790"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1552954" y="2000004"/>
                <a:ext cx="1026075" cy="592376"/>
              </a:xfrm>
              <a:custGeom>
                <a:rect b="b" l="l" r="r" t="t"/>
                <a:pathLst>
                  <a:path extrusionOk="0" h="9124" w="15804">
                    <a:moveTo>
                      <a:pt x="12972" y="1636"/>
                    </a:moveTo>
                    <a:cubicBezTo>
                      <a:pt x="10154" y="8"/>
                      <a:pt x="5601" y="1"/>
                      <a:pt x="2800" y="1617"/>
                    </a:cubicBezTo>
                    <a:cubicBezTo>
                      <a:pt x="0" y="3234"/>
                      <a:pt x="14" y="5863"/>
                      <a:pt x="2832" y="7489"/>
                    </a:cubicBezTo>
                    <a:cubicBezTo>
                      <a:pt x="5650" y="9116"/>
                      <a:pt x="10203" y="9124"/>
                      <a:pt x="13003" y="7509"/>
                    </a:cubicBezTo>
                    <a:cubicBezTo>
                      <a:pt x="15804" y="5892"/>
                      <a:pt x="15788"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5"/>
              <p:cNvSpPr/>
              <p:nvPr/>
            </p:nvSpPr>
            <p:spPr>
              <a:xfrm>
                <a:off x="1556915" y="1073509"/>
                <a:ext cx="1026010" cy="592376"/>
              </a:xfrm>
              <a:custGeom>
                <a:rect b="b" l="l" r="r" t="t"/>
                <a:pathLst>
                  <a:path extrusionOk="0" h="9124" w="15803">
                    <a:moveTo>
                      <a:pt x="12973" y="1636"/>
                    </a:moveTo>
                    <a:cubicBezTo>
                      <a:pt x="10155" y="8"/>
                      <a:pt x="5600" y="1"/>
                      <a:pt x="2800" y="1617"/>
                    </a:cubicBezTo>
                    <a:cubicBezTo>
                      <a:pt x="1" y="3233"/>
                      <a:pt x="15" y="5863"/>
                      <a:pt x="2833" y="7489"/>
                    </a:cubicBezTo>
                    <a:cubicBezTo>
                      <a:pt x="5651" y="9116"/>
                      <a:pt x="10204" y="9124"/>
                      <a:pt x="13003" y="7507"/>
                    </a:cubicBezTo>
                    <a:cubicBezTo>
                      <a:pt x="15803" y="5891"/>
                      <a:pt x="15789" y="3262"/>
                      <a:pt x="12973"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06" name="Google Shape;1606;p45"/>
          <p:cNvSpPr txBox="1"/>
          <p:nvPr/>
        </p:nvSpPr>
        <p:spPr>
          <a:xfrm>
            <a:off x="1646025" y="4217100"/>
            <a:ext cx="60864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Outfit"/>
                <a:ea typeface="Outfit"/>
                <a:cs typeface="Outfit"/>
                <a:sym typeface="Outfit"/>
              </a:rPr>
              <a:t>new_battery_level = current_battery_level - 0.5 ∗ (move_cost + height_diff)</a:t>
            </a:r>
            <a:endParaRPr sz="1250">
              <a:highlight>
                <a:srgbClr val="FFFFFF"/>
              </a:highlight>
            </a:endParaRPr>
          </a:p>
        </p:txBody>
      </p:sp>
      <p:grpSp>
        <p:nvGrpSpPr>
          <p:cNvPr id="1607" name="Google Shape;1607;p45"/>
          <p:cNvGrpSpPr/>
          <p:nvPr/>
        </p:nvGrpSpPr>
        <p:grpSpPr>
          <a:xfrm>
            <a:off x="8304838" y="4065825"/>
            <a:ext cx="757976" cy="672190"/>
            <a:chOff x="7464925" y="-1654250"/>
            <a:chExt cx="757976" cy="672190"/>
          </a:xfrm>
        </p:grpSpPr>
        <p:sp>
          <p:nvSpPr>
            <p:cNvPr id="1608" name="Google Shape;1608;p45"/>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45"/>
          <p:cNvGrpSpPr/>
          <p:nvPr/>
        </p:nvGrpSpPr>
        <p:grpSpPr>
          <a:xfrm>
            <a:off x="7807388" y="4285643"/>
            <a:ext cx="538155" cy="568125"/>
            <a:chOff x="-3171395" y="736983"/>
            <a:chExt cx="1712232" cy="1807587"/>
          </a:xfrm>
        </p:grpSpPr>
        <p:grpSp>
          <p:nvGrpSpPr>
            <p:cNvPr id="1611" name="Google Shape;1611;p45"/>
            <p:cNvGrpSpPr/>
            <p:nvPr/>
          </p:nvGrpSpPr>
          <p:grpSpPr>
            <a:xfrm>
              <a:off x="-3128356" y="827596"/>
              <a:ext cx="1626149" cy="1626342"/>
              <a:chOff x="-4570025" y="-195475"/>
              <a:chExt cx="1932900" cy="1932900"/>
            </a:xfrm>
          </p:grpSpPr>
          <p:sp>
            <p:nvSpPr>
              <p:cNvPr id="1612" name="Google Shape;1612;p4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45"/>
            <p:cNvGrpSpPr/>
            <p:nvPr/>
          </p:nvGrpSpPr>
          <p:grpSpPr>
            <a:xfrm>
              <a:off x="-3171395" y="736983"/>
              <a:ext cx="1712232" cy="1807587"/>
              <a:chOff x="-1141405" y="2245329"/>
              <a:chExt cx="336848" cy="355600"/>
            </a:xfrm>
          </p:grpSpPr>
          <p:sp>
            <p:nvSpPr>
              <p:cNvPr id="1615" name="Google Shape;1615;p4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name="My Presentation Template">
  <a:themeElements>
    <a:clrScheme name="Simple Light">
      <a:dk1>
        <a:srgbClr val="353F49"/>
      </a:dk1>
      <a:lt1>
        <a:srgbClr val="F6F6F8"/>
      </a:lt1>
      <a:dk2>
        <a:srgbClr val="D6DEEB"/>
      </a:dk2>
      <a:lt2>
        <a:srgbClr val="ABBCD0"/>
      </a:lt2>
      <a:accent1>
        <a:srgbClr val="81A7CE"/>
      </a:accent1>
      <a:accent2>
        <a:srgbClr val="4F79C3"/>
      </a:accent2>
      <a:accent3>
        <a:srgbClr val="305B98"/>
      </a:accent3>
      <a:accent4>
        <a:srgbClr val="59597B"/>
      </a:accent4>
      <a:accent5>
        <a:srgbClr val="68BAAC"/>
      </a:accent5>
      <a:accent6>
        <a:srgbClr val="169B82"/>
      </a:accent6>
      <a:hlink>
        <a:srgbClr val="353F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